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Lst>
  <p:notesMasterIdLst>
    <p:notesMasterId r:id="rId17"/>
  </p:notesMasterIdLst>
  <p:sldIdLst>
    <p:sldId id="256" r:id="rId7"/>
    <p:sldId id="314" r:id="rId8"/>
    <p:sldId id="271" r:id="rId9"/>
    <p:sldId id="273" r:id="rId10"/>
    <p:sldId id="302" r:id="rId11"/>
    <p:sldId id="276" r:id="rId12"/>
    <p:sldId id="315" r:id="rId13"/>
    <p:sldId id="316" r:id="rId14"/>
    <p:sldId id="293" r:id="rId15"/>
    <p:sldId id="310" r:id="rId16"/>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5"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903C"/>
    <a:srgbClr val="43253F"/>
    <a:srgbClr val="552F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70B363-325D-4A0F-ABBE-B5343BF7EE78}" v="1374" dt="2023-04-10T17:44:57.6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01" autoAdjust="0"/>
    <p:restoredTop sz="75709" autoAdjust="0"/>
  </p:normalViewPr>
  <p:slideViewPr>
    <p:cSldViewPr snapToGrid="0">
      <p:cViewPr>
        <p:scale>
          <a:sx n="33" d="100"/>
          <a:sy n="33" d="100"/>
        </p:scale>
        <p:origin x="2056" y="596"/>
      </p:cViewPr>
      <p:guideLst>
        <p:guide orient="horz" pos="1665"/>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ary Moore" userId="ecc85ccb002dd88c" providerId="LiveId" clId="{DE70B363-325D-4A0F-ABBE-B5343BF7EE78}"/>
    <pc:docChg chg="undo redo custSel addSld delSld modSld sldOrd">
      <pc:chgData name="Zachary Moore" userId="ecc85ccb002dd88c" providerId="LiveId" clId="{DE70B363-325D-4A0F-ABBE-B5343BF7EE78}" dt="2023-04-14T13:55:39.761" v="10097" actId="732"/>
      <pc:docMkLst>
        <pc:docMk/>
      </pc:docMkLst>
      <pc:sldChg chg="modSp mod">
        <pc:chgData name="Zachary Moore" userId="ecc85ccb002dd88c" providerId="LiveId" clId="{DE70B363-325D-4A0F-ABBE-B5343BF7EE78}" dt="2023-04-10T18:24:58.118" v="10092" actId="20577"/>
        <pc:sldMkLst>
          <pc:docMk/>
          <pc:sldMk cId="2926866095" sldId="256"/>
        </pc:sldMkLst>
        <pc:spChg chg="mod">
          <ac:chgData name="Zachary Moore" userId="ecc85ccb002dd88c" providerId="LiveId" clId="{DE70B363-325D-4A0F-ABBE-B5343BF7EE78}" dt="2023-04-10T18:24:58.118" v="10092" actId="20577"/>
          <ac:spMkLst>
            <pc:docMk/>
            <pc:sldMk cId="2926866095" sldId="256"/>
            <ac:spMk id="3" creationId="{848A1F6A-2D51-4640-B742-007DD9D51573}"/>
          </ac:spMkLst>
        </pc:spChg>
      </pc:sldChg>
      <pc:sldChg chg="del">
        <pc:chgData name="Zachary Moore" userId="ecc85ccb002dd88c" providerId="LiveId" clId="{DE70B363-325D-4A0F-ABBE-B5343BF7EE78}" dt="2023-04-05T16:43:55.601" v="0" actId="47"/>
        <pc:sldMkLst>
          <pc:docMk/>
          <pc:sldMk cId="1661502847" sldId="259"/>
        </pc:sldMkLst>
      </pc:sldChg>
      <pc:sldChg chg="del ord modNotesTx">
        <pc:chgData name="Zachary Moore" userId="ecc85ccb002dd88c" providerId="LiveId" clId="{DE70B363-325D-4A0F-ABBE-B5343BF7EE78}" dt="2023-04-10T14:45:02.894" v="744" actId="47"/>
        <pc:sldMkLst>
          <pc:docMk/>
          <pc:sldMk cId="1191027033" sldId="260"/>
        </pc:sldMkLst>
      </pc:sldChg>
      <pc:sldChg chg="del">
        <pc:chgData name="Zachary Moore" userId="ecc85ccb002dd88c" providerId="LiveId" clId="{DE70B363-325D-4A0F-ABBE-B5343BF7EE78}" dt="2023-04-05T16:49:59.580" v="406" actId="47"/>
        <pc:sldMkLst>
          <pc:docMk/>
          <pc:sldMk cId="2665349029" sldId="261"/>
        </pc:sldMkLst>
      </pc:sldChg>
      <pc:sldChg chg="del">
        <pc:chgData name="Zachary Moore" userId="ecc85ccb002dd88c" providerId="LiveId" clId="{DE70B363-325D-4A0F-ABBE-B5343BF7EE78}" dt="2023-04-05T16:49:59.580" v="406" actId="47"/>
        <pc:sldMkLst>
          <pc:docMk/>
          <pc:sldMk cId="1306069487" sldId="262"/>
        </pc:sldMkLst>
      </pc:sldChg>
      <pc:sldChg chg="del">
        <pc:chgData name="Zachary Moore" userId="ecc85ccb002dd88c" providerId="LiveId" clId="{DE70B363-325D-4A0F-ABBE-B5343BF7EE78}" dt="2023-04-05T16:49:59.580" v="406" actId="47"/>
        <pc:sldMkLst>
          <pc:docMk/>
          <pc:sldMk cId="933669814" sldId="263"/>
        </pc:sldMkLst>
      </pc:sldChg>
      <pc:sldChg chg="modSp del mod ord">
        <pc:chgData name="Zachary Moore" userId="ecc85ccb002dd88c" providerId="LiveId" clId="{DE70B363-325D-4A0F-ABBE-B5343BF7EE78}" dt="2023-04-10T14:47:36.973" v="953" actId="47"/>
        <pc:sldMkLst>
          <pc:docMk/>
          <pc:sldMk cId="1583468456" sldId="264"/>
        </pc:sldMkLst>
        <pc:spChg chg="mod">
          <ac:chgData name="Zachary Moore" userId="ecc85ccb002dd88c" providerId="LiveId" clId="{DE70B363-325D-4A0F-ABBE-B5343BF7EE78}" dt="2023-04-05T16:51:33.124" v="455" actId="20577"/>
          <ac:spMkLst>
            <pc:docMk/>
            <pc:sldMk cId="1583468456" sldId="264"/>
            <ac:spMk id="12" creationId="{AFF9ECBD-20D9-483D-A742-A891F6122B0C}"/>
          </ac:spMkLst>
        </pc:spChg>
      </pc:sldChg>
      <pc:sldChg chg="add del">
        <pc:chgData name="Zachary Moore" userId="ecc85ccb002dd88c" providerId="LiveId" clId="{DE70B363-325D-4A0F-ABBE-B5343BF7EE78}" dt="2023-04-05T16:51:59.778" v="456" actId="47"/>
        <pc:sldMkLst>
          <pc:docMk/>
          <pc:sldMk cId="3047494220" sldId="266"/>
        </pc:sldMkLst>
      </pc:sldChg>
      <pc:sldChg chg="add del">
        <pc:chgData name="Zachary Moore" userId="ecc85ccb002dd88c" providerId="LiveId" clId="{DE70B363-325D-4A0F-ABBE-B5343BF7EE78}" dt="2023-04-05T16:51:59.778" v="456" actId="47"/>
        <pc:sldMkLst>
          <pc:docMk/>
          <pc:sldMk cId="2475972811" sldId="267"/>
        </pc:sldMkLst>
      </pc:sldChg>
      <pc:sldChg chg="add del">
        <pc:chgData name="Zachary Moore" userId="ecc85ccb002dd88c" providerId="LiveId" clId="{DE70B363-325D-4A0F-ABBE-B5343BF7EE78}" dt="2023-04-05T16:51:59.778" v="456" actId="47"/>
        <pc:sldMkLst>
          <pc:docMk/>
          <pc:sldMk cId="903269682" sldId="268"/>
        </pc:sldMkLst>
      </pc:sldChg>
      <pc:sldChg chg="add del">
        <pc:chgData name="Zachary Moore" userId="ecc85ccb002dd88c" providerId="LiveId" clId="{DE70B363-325D-4A0F-ABBE-B5343BF7EE78}" dt="2023-04-05T16:51:59.778" v="456" actId="47"/>
        <pc:sldMkLst>
          <pc:docMk/>
          <pc:sldMk cId="3581493269" sldId="269"/>
        </pc:sldMkLst>
      </pc:sldChg>
      <pc:sldChg chg="add del">
        <pc:chgData name="Zachary Moore" userId="ecc85ccb002dd88c" providerId="LiveId" clId="{DE70B363-325D-4A0F-ABBE-B5343BF7EE78}" dt="2023-04-05T16:51:59.778" v="456" actId="47"/>
        <pc:sldMkLst>
          <pc:docMk/>
          <pc:sldMk cId="1792099884" sldId="270"/>
        </pc:sldMkLst>
      </pc:sldChg>
      <pc:sldChg chg="addSp delSp modSp mod ord modNotesTx">
        <pc:chgData name="Zachary Moore" userId="ecc85ccb002dd88c" providerId="LiveId" clId="{DE70B363-325D-4A0F-ABBE-B5343BF7EE78}" dt="2023-04-14T13:51:38.896" v="10094" actId="14100"/>
        <pc:sldMkLst>
          <pc:docMk/>
          <pc:sldMk cId="3091944115" sldId="271"/>
        </pc:sldMkLst>
        <pc:spChg chg="mod">
          <ac:chgData name="Zachary Moore" userId="ecc85ccb002dd88c" providerId="LiveId" clId="{DE70B363-325D-4A0F-ABBE-B5343BF7EE78}" dt="2023-04-10T15:30:20.758" v="1888" actId="122"/>
          <ac:spMkLst>
            <pc:docMk/>
            <pc:sldMk cId="3091944115" sldId="271"/>
            <ac:spMk id="2" creationId="{AC91DD19-D19D-418A-8790-05027131F243}"/>
          </ac:spMkLst>
        </pc:spChg>
        <pc:spChg chg="mod">
          <ac:chgData name="Zachary Moore" userId="ecc85ccb002dd88c" providerId="LiveId" clId="{DE70B363-325D-4A0F-ABBE-B5343BF7EE78}" dt="2023-04-10T17:10:36.569" v="6993" actId="1076"/>
          <ac:spMkLst>
            <pc:docMk/>
            <pc:sldMk cId="3091944115" sldId="271"/>
            <ac:spMk id="5" creationId="{0832B8CA-FCCC-4117-9695-8BFAF6882E4B}"/>
          </ac:spMkLst>
        </pc:spChg>
        <pc:spChg chg="mod">
          <ac:chgData name="Zachary Moore" userId="ecc85ccb002dd88c" providerId="LiveId" clId="{DE70B363-325D-4A0F-ABBE-B5343BF7EE78}" dt="2023-04-10T17:10:36.569" v="6993" actId="1076"/>
          <ac:spMkLst>
            <pc:docMk/>
            <pc:sldMk cId="3091944115" sldId="271"/>
            <ac:spMk id="6" creationId="{53988588-6E3C-47C1-A16E-5F448C8DB24C}"/>
          </ac:spMkLst>
        </pc:spChg>
        <pc:spChg chg="del">
          <ac:chgData name="Zachary Moore" userId="ecc85ccb002dd88c" providerId="LiveId" clId="{DE70B363-325D-4A0F-ABBE-B5343BF7EE78}" dt="2023-04-10T14:46:40.876" v="832" actId="478"/>
          <ac:spMkLst>
            <pc:docMk/>
            <pc:sldMk cId="3091944115" sldId="271"/>
            <ac:spMk id="23" creationId="{30C65AAE-5AF9-4EF9-A12A-6C246324ACE3}"/>
          </ac:spMkLst>
        </pc:spChg>
        <pc:spChg chg="del">
          <ac:chgData name="Zachary Moore" userId="ecc85ccb002dd88c" providerId="LiveId" clId="{DE70B363-325D-4A0F-ABBE-B5343BF7EE78}" dt="2023-04-10T14:46:40.876" v="832" actId="478"/>
          <ac:spMkLst>
            <pc:docMk/>
            <pc:sldMk cId="3091944115" sldId="271"/>
            <ac:spMk id="24" creationId="{09AFEF28-AC4B-4821-B28D-F51CF7E00B17}"/>
          </ac:spMkLst>
        </pc:spChg>
        <pc:grpChg chg="del">
          <ac:chgData name="Zachary Moore" userId="ecc85ccb002dd88c" providerId="LiveId" clId="{DE70B363-325D-4A0F-ABBE-B5343BF7EE78}" dt="2023-04-10T14:46:40.876" v="832" actId="478"/>
          <ac:grpSpMkLst>
            <pc:docMk/>
            <pc:sldMk cId="3091944115" sldId="271"/>
            <ac:grpSpMk id="25" creationId="{7C230259-E482-49DC-9F7B-4F75C5308802}"/>
          </ac:grpSpMkLst>
        </pc:grpChg>
        <pc:graphicFrameChg chg="mod">
          <ac:chgData name="Zachary Moore" userId="ecc85ccb002dd88c" providerId="LiveId" clId="{DE70B363-325D-4A0F-ABBE-B5343BF7EE78}" dt="2023-04-10T17:10:36.569" v="6993" actId="1076"/>
          <ac:graphicFrameMkLst>
            <pc:docMk/>
            <pc:sldMk cId="3091944115" sldId="271"/>
            <ac:graphicFrameMk id="4" creationId="{4CBC0D5F-6D32-46FF-84DC-D9F41D88AAA1}"/>
          </ac:graphicFrameMkLst>
        </pc:graphicFrameChg>
        <pc:picChg chg="mod">
          <ac:chgData name="Zachary Moore" userId="ecc85ccb002dd88c" providerId="LiveId" clId="{DE70B363-325D-4A0F-ABBE-B5343BF7EE78}" dt="2023-04-10T17:10:36.569" v="6993" actId="1076"/>
          <ac:picMkLst>
            <pc:docMk/>
            <pc:sldMk cId="3091944115" sldId="271"/>
            <ac:picMk id="7" creationId="{C33B761E-4D18-4FED-B3B7-CB4349B49DFE}"/>
          </ac:picMkLst>
        </pc:picChg>
        <pc:picChg chg="mod">
          <ac:chgData name="Zachary Moore" userId="ecc85ccb002dd88c" providerId="LiveId" clId="{DE70B363-325D-4A0F-ABBE-B5343BF7EE78}" dt="2023-04-10T17:10:36.569" v="6993" actId="1076"/>
          <ac:picMkLst>
            <pc:docMk/>
            <pc:sldMk cId="3091944115" sldId="271"/>
            <ac:picMk id="8" creationId="{CB48BD43-A1BD-4365-BCEA-541579CA8E27}"/>
          </ac:picMkLst>
        </pc:picChg>
        <pc:picChg chg="mod">
          <ac:chgData name="Zachary Moore" userId="ecc85ccb002dd88c" providerId="LiveId" clId="{DE70B363-325D-4A0F-ABBE-B5343BF7EE78}" dt="2023-04-10T17:10:36.569" v="6993" actId="1076"/>
          <ac:picMkLst>
            <pc:docMk/>
            <pc:sldMk cId="3091944115" sldId="271"/>
            <ac:picMk id="9" creationId="{0C1A93F8-C85B-4029-BA7E-E29DFCDADE16}"/>
          </ac:picMkLst>
        </pc:picChg>
        <pc:picChg chg="add mod ord modCrop">
          <ac:chgData name="Zachary Moore" userId="ecc85ccb002dd88c" providerId="LiveId" clId="{DE70B363-325D-4A0F-ABBE-B5343BF7EE78}" dt="2023-04-14T13:51:38.896" v="10094" actId="14100"/>
          <ac:picMkLst>
            <pc:docMk/>
            <pc:sldMk cId="3091944115" sldId="271"/>
            <ac:picMk id="10" creationId="{C5151C69-65C7-CAC7-215C-F28FEB22FC37}"/>
          </ac:picMkLst>
        </pc:picChg>
      </pc:sldChg>
      <pc:sldChg chg="addSp delSp modSp add del mod ord setBg setClrOvrMap modNotesTx">
        <pc:chgData name="Zachary Moore" userId="ecc85ccb002dd88c" providerId="LiveId" clId="{DE70B363-325D-4A0F-ABBE-B5343BF7EE78}" dt="2023-04-10T17:38:30.413" v="9024" actId="20577"/>
        <pc:sldMkLst>
          <pc:docMk/>
          <pc:sldMk cId="4026964151" sldId="273"/>
        </pc:sldMkLst>
        <pc:spChg chg="mod ord">
          <ac:chgData name="Zachary Moore" userId="ecc85ccb002dd88c" providerId="LiveId" clId="{DE70B363-325D-4A0F-ABBE-B5343BF7EE78}" dt="2023-04-10T15:18:39.835" v="1622" actId="20577"/>
          <ac:spMkLst>
            <pc:docMk/>
            <pc:sldMk cId="4026964151" sldId="273"/>
            <ac:spMk id="2" creationId="{BFBDF6EE-BAAD-BA45-8D8F-C162D1C5F27A}"/>
          </ac:spMkLst>
        </pc:spChg>
        <pc:spChg chg="mod">
          <ac:chgData name="Zachary Moore" userId="ecc85ccb002dd88c" providerId="LiveId" clId="{DE70B363-325D-4A0F-ABBE-B5343BF7EE78}" dt="2023-04-10T15:47:39.436" v="3299" actId="20577"/>
          <ac:spMkLst>
            <pc:docMk/>
            <pc:sldMk cId="4026964151" sldId="273"/>
            <ac:spMk id="4" creationId="{F583A82D-2814-4CA4-B1B2-8E75E9250847}"/>
          </ac:spMkLst>
        </pc:spChg>
        <pc:spChg chg="ord">
          <ac:chgData name="Zachary Moore" userId="ecc85ccb002dd88c" providerId="LiveId" clId="{DE70B363-325D-4A0F-ABBE-B5343BF7EE78}" dt="2023-04-10T15:10:14.536" v="1251" actId="26606"/>
          <ac:spMkLst>
            <pc:docMk/>
            <pc:sldMk cId="4026964151" sldId="273"/>
            <ac:spMk id="7" creationId="{4D1F3917-2BCA-4023-BEFE-C58FCB21CD90}"/>
          </ac:spMkLst>
        </pc:spChg>
        <pc:spChg chg="del">
          <ac:chgData name="Zachary Moore" userId="ecc85ccb002dd88c" providerId="LiveId" clId="{DE70B363-325D-4A0F-ABBE-B5343BF7EE78}" dt="2023-04-10T14:46:45.062" v="833" actId="478"/>
          <ac:spMkLst>
            <pc:docMk/>
            <pc:sldMk cId="4026964151" sldId="273"/>
            <ac:spMk id="10" creationId="{CB21D08B-AE34-DDD0-B4FA-F8D2318A9153}"/>
          </ac:spMkLst>
        </pc:spChg>
        <pc:spChg chg="add del">
          <ac:chgData name="Zachary Moore" userId="ecc85ccb002dd88c" providerId="LiveId" clId="{DE70B363-325D-4A0F-ABBE-B5343BF7EE78}" dt="2023-04-10T15:17:04.979" v="1561" actId="26606"/>
          <ac:spMkLst>
            <pc:docMk/>
            <pc:sldMk cId="4026964151" sldId="273"/>
            <ac:spMk id="16" creationId="{9228552E-C8B1-4A80-8448-0787CE0FC704}"/>
          </ac:spMkLst>
        </pc:spChg>
        <pc:spChg chg="del">
          <ac:chgData name="Zachary Moore" userId="ecc85ccb002dd88c" providerId="LiveId" clId="{DE70B363-325D-4A0F-ABBE-B5343BF7EE78}" dt="2023-04-10T14:46:45.062" v="833" actId="478"/>
          <ac:spMkLst>
            <pc:docMk/>
            <pc:sldMk cId="4026964151" sldId="273"/>
            <ac:spMk id="17" creationId="{589ECF70-626B-F97E-506C-787313B5FB76}"/>
          </ac:spMkLst>
        </pc:spChg>
        <pc:spChg chg="add del">
          <ac:chgData name="Zachary Moore" userId="ecc85ccb002dd88c" providerId="LiveId" clId="{DE70B363-325D-4A0F-ABBE-B5343BF7EE78}" dt="2023-04-10T15:16:06.948" v="1540" actId="26606"/>
          <ac:spMkLst>
            <pc:docMk/>
            <pc:sldMk cId="4026964151" sldId="273"/>
            <ac:spMk id="18" creationId="{362810D9-2C5A-477D-949C-C191895477F3}"/>
          </ac:spMkLst>
        </pc:spChg>
        <pc:spChg chg="add del">
          <ac:chgData name="Zachary Moore" userId="ecc85ccb002dd88c" providerId="LiveId" clId="{DE70B363-325D-4A0F-ABBE-B5343BF7EE78}" dt="2023-04-10T15:09:54.482" v="1246" actId="26606"/>
          <ac:spMkLst>
            <pc:docMk/>
            <pc:sldMk cId="4026964151" sldId="273"/>
            <ac:spMk id="19" creationId="{04812C46-200A-4DEB-A05E-3ED6C68C2387}"/>
          </ac:spMkLst>
        </pc:spChg>
        <pc:spChg chg="add del">
          <ac:chgData name="Zachary Moore" userId="ecc85ccb002dd88c" providerId="LiveId" clId="{DE70B363-325D-4A0F-ABBE-B5343BF7EE78}" dt="2023-04-10T15:16:06.948" v="1540" actId="26606"/>
          <ac:spMkLst>
            <pc:docMk/>
            <pc:sldMk cId="4026964151" sldId="273"/>
            <ac:spMk id="20" creationId="{081E4A58-353D-44AE-B2FC-2A74E2E400F7}"/>
          </ac:spMkLst>
        </pc:spChg>
        <pc:spChg chg="add del">
          <ac:chgData name="Zachary Moore" userId="ecc85ccb002dd88c" providerId="LiveId" clId="{DE70B363-325D-4A0F-ABBE-B5343BF7EE78}" dt="2023-04-10T15:09:54.482" v="1246" actId="26606"/>
          <ac:spMkLst>
            <pc:docMk/>
            <pc:sldMk cId="4026964151" sldId="273"/>
            <ac:spMk id="21" creationId="{D1EA859B-E555-4109-94F3-6700E046E008}"/>
          </ac:spMkLst>
        </pc:spChg>
        <pc:spChg chg="add del">
          <ac:chgData name="Zachary Moore" userId="ecc85ccb002dd88c" providerId="LiveId" clId="{DE70B363-325D-4A0F-ABBE-B5343BF7EE78}" dt="2023-04-10T15:16:17.308" v="1542" actId="26606"/>
          <ac:spMkLst>
            <pc:docMk/>
            <pc:sldMk cId="4026964151" sldId="273"/>
            <ac:spMk id="22" creationId="{8F90786E-B72D-4C32-BDCE-A170B007822D}"/>
          </ac:spMkLst>
        </pc:spChg>
        <pc:spChg chg="add del">
          <ac:chgData name="Zachary Moore" userId="ecc85ccb002dd88c" providerId="LiveId" clId="{DE70B363-325D-4A0F-ABBE-B5343BF7EE78}" dt="2023-04-10T15:10:03.806" v="1250" actId="26606"/>
          <ac:spMkLst>
            <pc:docMk/>
            <pc:sldMk cId="4026964151" sldId="273"/>
            <ac:spMk id="23" creationId="{1A9F7B4E-B03D-4F64-BE33-00D074458D45}"/>
          </ac:spMkLst>
        </pc:spChg>
        <pc:spChg chg="add del">
          <ac:chgData name="Zachary Moore" userId="ecc85ccb002dd88c" providerId="LiveId" clId="{DE70B363-325D-4A0F-ABBE-B5343BF7EE78}" dt="2023-04-10T15:10:03.806" v="1250" actId="26606"/>
          <ac:spMkLst>
            <pc:docMk/>
            <pc:sldMk cId="4026964151" sldId="273"/>
            <ac:spMk id="24" creationId="{7E2BE7F7-CA89-4002-ACCE-A478AEA24F5E}"/>
          </ac:spMkLst>
        </pc:spChg>
        <pc:spChg chg="add del">
          <ac:chgData name="Zachary Moore" userId="ecc85ccb002dd88c" providerId="LiveId" clId="{DE70B363-325D-4A0F-ABBE-B5343BF7EE78}" dt="2023-04-10T15:16:17.308" v="1542" actId="26606"/>
          <ac:spMkLst>
            <pc:docMk/>
            <pc:sldMk cId="4026964151" sldId="273"/>
            <ac:spMk id="25" creationId="{5E46F2E7-848F-4A6C-A098-4764FDEA771A}"/>
          </ac:spMkLst>
        </pc:spChg>
        <pc:spChg chg="add del">
          <ac:chgData name="Zachary Moore" userId="ecc85ccb002dd88c" providerId="LiveId" clId="{DE70B363-325D-4A0F-ABBE-B5343BF7EE78}" dt="2023-04-10T15:16:19.997" v="1544" actId="26606"/>
          <ac:spMkLst>
            <pc:docMk/>
            <pc:sldMk cId="4026964151" sldId="273"/>
            <ac:spMk id="27" creationId="{96CF2A2B-0745-440C-9224-C5C6A0A4286F}"/>
          </ac:spMkLst>
        </pc:spChg>
        <pc:spChg chg="add del">
          <ac:chgData name="Zachary Moore" userId="ecc85ccb002dd88c" providerId="LiveId" clId="{DE70B363-325D-4A0F-ABBE-B5343BF7EE78}" dt="2023-04-10T15:16:19.997" v="1544" actId="26606"/>
          <ac:spMkLst>
            <pc:docMk/>
            <pc:sldMk cId="4026964151" sldId="273"/>
            <ac:spMk id="28" creationId="{75BE6D6B-84C9-4D2B-97EB-773B7369EF82}"/>
          </ac:spMkLst>
        </pc:spChg>
        <pc:spChg chg="add del">
          <ac:chgData name="Zachary Moore" userId="ecc85ccb002dd88c" providerId="LiveId" clId="{DE70B363-325D-4A0F-ABBE-B5343BF7EE78}" dt="2023-04-10T15:16:35.383" v="1546" actId="26606"/>
          <ac:spMkLst>
            <pc:docMk/>
            <pc:sldMk cId="4026964151" sldId="273"/>
            <ac:spMk id="30" creationId="{743AA782-23D1-4521-8CAD-47662984AA08}"/>
          </ac:spMkLst>
        </pc:spChg>
        <pc:spChg chg="add del">
          <ac:chgData name="Zachary Moore" userId="ecc85ccb002dd88c" providerId="LiveId" clId="{DE70B363-325D-4A0F-ABBE-B5343BF7EE78}" dt="2023-04-10T15:16:35.383" v="1546" actId="26606"/>
          <ac:spMkLst>
            <pc:docMk/>
            <pc:sldMk cId="4026964151" sldId="273"/>
            <ac:spMk id="31" creationId="{71877DBC-BB60-40F0-AC93-2ACDBAAE60CE}"/>
          </ac:spMkLst>
        </pc:spChg>
        <pc:spChg chg="add del">
          <ac:chgData name="Zachary Moore" userId="ecc85ccb002dd88c" providerId="LiveId" clId="{DE70B363-325D-4A0F-ABBE-B5343BF7EE78}" dt="2023-04-10T15:16:37.861" v="1548" actId="26606"/>
          <ac:spMkLst>
            <pc:docMk/>
            <pc:sldMk cId="4026964151" sldId="273"/>
            <ac:spMk id="33" creationId="{96CF2A2B-0745-440C-9224-C5C6A0A4286F}"/>
          </ac:spMkLst>
        </pc:spChg>
        <pc:spChg chg="add del">
          <ac:chgData name="Zachary Moore" userId="ecc85ccb002dd88c" providerId="LiveId" clId="{DE70B363-325D-4A0F-ABBE-B5343BF7EE78}" dt="2023-04-10T15:16:37.861" v="1548" actId="26606"/>
          <ac:spMkLst>
            <pc:docMk/>
            <pc:sldMk cId="4026964151" sldId="273"/>
            <ac:spMk id="34" creationId="{75BE6D6B-84C9-4D2B-97EB-773B7369EF82}"/>
          </ac:spMkLst>
        </pc:spChg>
        <pc:spChg chg="add del">
          <ac:chgData name="Zachary Moore" userId="ecc85ccb002dd88c" providerId="LiveId" clId="{DE70B363-325D-4A0F-ABBE-B5343BF7EE78}" dt="2023-04-10T15:16:39.013" v="1550" actId="26606"/>
          <ac:spMkLst>
            <pc:docMk/>
            <pc:sldMk cId="4026964151" sldId="273"/>
            <ac:spMk id="36" creationId="{743AA782-23D1-4521-8CAD-47662984AA08}"/>
          </ac:spMkLst>
        </pc:spChg>
        <pc:spChg chg="add del">
          <ac:chgData name="Zachary Moore" userId="ecc85ccb002dd88c" providerId="LiveId" clId="{DE70B363-325D-4A0F-ABBE-B5343BF7EE78}" dt="2023-04-10T15:16:39.013" v="1550" actId="26606"/>
          <ac:spMkLst>
            <pc:docMk/>
            <pc:sldMk cId="4026964151" sldId="273"/>
            <ac:spMk id="37" creationId="{71877DBC-BB60-40F0-AC93-2ACDBAAE60CE}"/>
          </ac:spMkLst>
        </pc:spChg>
        <pc:spChg chg="add del">
          <ac:chgData name="Zachary Moore" userId="ecc85ccb002dd88c" providerId="LiveId" clId="{DE70B363-325D-4A0F-ABBE-B5343BF7EE78}" dt="2023-04-10T15:16:43.349" v="1552" actId="26606"/>
          <ac:spMkLst>
            <pc:docMk/>
            <pc:sldMk cId="4026964151" sldId="273"/>
            <ac:spMk id="39" creationId="{56688E73-49B9-4052-A836-D248C825D70D}"/>
          </ac:spMkLst>
        </pc:spChg>
        <pc:spChg chg="add del">
          <ac:chgData name="Zachary Moore" userId="ecc85ccb002dd88c" providerId="LiveId" clId="{DE70B363-325D-4A0F-ABBE-B5343BF7EE78}" dt="2023-04-10T15:16:43.349" v="1552" actId="26606"/>
          <ac:spMkLst>
            <pc:docMk/>
            <pc:sldMk cId="4026964151" sldId="273"/>
            <ac:spMk id="40" creationId="{5B6AEE0C-07FE-4154-BC7C-2F20530BC556}"/>
          </ac:spMkLst>
        </pc:spChg>
        <pc:spChg chg="add del">
          <ac:chgData name="Zachary Moore" userId="ecc85ccb002dd88c" providerId="LiveId" clId="{DE70B363-325D-4A0F-ABBE-B5343BF7EE78}" dt="2023-04-10T15:16:51.766" v="1554" actId="26606"/>
          <ac:spMkLst>
            <pc:docMk/>
            <pc:sldMk cId="4026964151" sldId="273"/>
            <ac:spMk id="42" creationId="{9228552E-C8B1-4A80-8448-0787CE0FC704}"/>
          </ac:spMkLst>
        </pc:spChg>
        <pc:spChg chg="add del">
          <ac:chgData name="Zachary Moore" userId="ecc85ccb002dd88c" providerId="LiveId" clId="{DE70B363-325D-4A0F-ABBE-B5343BF7EE78}" dt="2023-04-10T15:16:54.286" v="1556" actId="26606"/>
          <ac:spMkLst>
            <pc:docMk/>
            <pc:sldMk cId="4026964151" sldId="273"/>
            <ac:spMk id="44" creationId="{362810D9-2C5A-477D-949C-C191895477F3}"/>
          </ac:spMkLst>
        </pc:spChg>
        <pc:spChg chg="add del">
          <ac:chgData name="Zachary Moore" userId="ecc85ccb002dd88c" providerId="LiveId" clId="{DE70B363-325D-4A0F-ABBE-B5343BF7EE78}" dt="2023-04-10T15:16:54.286" v="1556" actId="26606"/>
          <ac:spMkLst>
            <pc:docMk/>
            <pc:sldMk cId="4026964151" sldId="273"/>
            <ac:spMk id="45" creationId="{081E4A58-353D-44AE-B2FC-2A74E2E400F7}"/>
          </ac:spMkLst>
        </pc:spChg>
        <pc:spChg chg="add del">
          <ac:chgData name="Zachary Moore" userId="ecc85ccb002dd88c" providerId="LiveId" clId="{DE70B363-325D-4A0F-ABBE-B5343BF7EE78}" dt="2023-04-10T15:16:55.092" v="1558" actId="26606"/>
          <ac:spMkLst>
            <pc:docMk/>
            <pc:sldMk cId="4026964151" sldId="273"/>
            <ac:spMk id="47" creationId="{9228552E-C8B1-4A80-8448-0787CE0FC704}"/>
          </ac:spMkLst>
        </pc:spChg>
        <pc:spChg chg="add del">
          <ac:chgData name="Zachary Moore" userId="ecc85ccb002dd88c" providerId="LiveId" clId="{DE70B363-325D-4A0F-ABBE-B5343BF7EE78}" dt="2023-04-10T15:17:04.973" v="1560" actId="26606"/>
          <ac:spMkLst>
            <pc:docMk/>
            <pc:sldMk cId="4026964151" sldId="273"/>
            <ac:spMk id="49" creationId="{8F90786E-B72D-4C32-BDCE-A170B007822D}"/>
          </ac:spMkLst>
        </pc:spChg>
        <pc:spChg chg="add del">
          <ac:chgData name="Zachary Moore" userId="ecc85ccb002dd88c" providerId="LiveId" clId="{DE70B363-325D-4A0F-ABBE-B5343BF7EE78}" dt="2023-04-10T15:17:04.973" v="1560" actId="26606"/>
          <ac:spMkLst>
            <pc:docMk/>
            <pc:sldMk cId="4026964151" sldId="273"/>
            <ac:spMk id="50" creationId="{5E46F2E7-848F-4A6C-A098-4764FDEA771A}"/>
          </ac:spMkLst>
        </pc:spChg>
        <pc:spChg chg="add">
          <ac:chgData name="Zachary Moore" userId="ecc85ccb002dd88c" providerId="LiveId" clId="{DE70B363-325D-4A0F-ABBE-B5343BF7EE78}" dt="2023-04-10T15:17:04.979" v="1561" actId="26606"/>
          <ac:spMkLst>
            <pc:docMk/>
            <pc:sldMk cId="4026964151" sldId="273"/>
            <ac:spMk id="52" creationId="{9228552E-C8B1-4A80-8448-0787CE0FC704}"/>
          </ac:spMkLst>
        </pc:spChg>
        <pc:grpChg chg="del">
          <ac:chgData name="Zachary Moore" userId="ecc85ccb002dd88c" providerId="LiveId" clId="{DE70B363-325D-4A0F-ABBE-B5343BF7EE78}" dt="2023-04-10T14:46:45.062" v="833" actId="478"/>
          <ac:grpSpMkLst>
            <pc:docMk/>
            <pc:sldMk cId="4026964151" sldId="273"/>
            <ac:grpSpMk id="11" creationId="{0A79EB6B-6FC1-52C9-006C-CCB0244E7BB4}"/>
          </ac:grpSpMkLst>
        </pc:grpChg>
        <pc:picChg chg="mod ord">
          <ac:chgData name="Zachary Moore" userId="ecc85ccb002dd88c" providerId="LiveId" clId="{DE70B363-325D-4A0F-ABBE-B5343BF7EE78}" dt="2023-04-10T15:17:18.184" v="1563" actId="27614"/>
          <ac:picMkLst>
            <pc:docMk/>
            <pc:sldMk cId="4026964151" sldId="273"/>
            <ac:picMk id="14" creationId="{927FD685-E4B3-42BC-B038-BF2A42DD6040}"/>
          </ac:picMkLst>
        </pc:picChg>
      </pc:sldChg>
      <pc:sldChg chg="addSp delSp modSp mod setBg setClrOvrMap modNotesTx">
        <pc:chgData name="Zachary Moore" userId="ecc85ccb002dd88c" providerId="LiveId" clId="{DE70B363-325D-4A0F-ABBE-B5343BF7EE78}" dt="2023-04-10T17:41:00.352" v="9312" actId="20577"/>
        <pc:sldMkLst>
          <pc:docMk/>
          <pc:sldMk cId="1952862252" sldId="276"/>
        </pc:sldMkLst>
        <pc:spChg chg="del mod ord">
          <ac:chgData name="Zachary Moore" userId="ecc85ccb002dd88c" providerId="LiveId" clId="{DE70B363-325D-4A0F-ABBE-B5343BF7EE78}" dt="2023-04-10T15:07:07.735" v="1098" actId="478"/>
          <ac:spMkLst>
            <pc:docMk/>
            <pc:sldMk cId="1952862252" sldId="276"/>
            <ac:spMk id="2" creationId="{AC91DD19-D19D-418A-8790-05027131F243}"/>
          </ac:spMkLst>
        </pc:spChg>
        <pc:spChg chg="add del mod">
          <ac:chgData name="Zachary Moore" userId="ecc85ccb002dd88c" providerId="LiveId" clId="{DE70B363-325D-4A0F-ABBE-B5343BF7EE78}" dt="2023-04-10T15:07:09.735" v="1100" actId="478"/>
          <ac:spMkLst>
            <pc:docMk/>
            <pc:sldMk cId="1952862252" sldId="276"/>
            <ac:spMk id="5" creationId="{6FCEE14A-2DB6-8BAA-9809-CE2889B8C3EA}"/>
          </ac:spMkLst>
        </pc:spChg>
        <pc:spChg chg="add mod">
          <ac:chgData name="Zachary Moore" userId="ecc85ccb002dd88c" providerId="LiveId" clId="{DE70B363-325D-4A0F-ABBE-B5343BF7EE78}" dt="2023-04-10T15:07:14.535" v="1106" actId="20577"/>
          <ac:spMkLst>
            <pc:docMk/>
            <pc:sldMk cId="1952862252" sldId="276"/>
            <ac:spMk id="6" creationId="{72D5AF2A-D838-2341-763B-2674DB74C519}"/>
          </ac:spMkLst>
        </pc:spChg>
        <pc:spChg chg="del">
          <ac:chgData name="Zachary Moore" userId="ecc85ccb002dd88c" providerId="LiveId" clId="{DE70B363-325D-4A0F-ABBE-B5343BF7EE78}" dt="2023-04-10T14:46:51.594" v="835" actId="478"/>
          <ac:spMkLst>
            <pc:docMk/>
            <pc:sldMk cId="1952862252" sldId="276"/>
            <ac:spMk id="15" creationId="{9C48CA8C-E0DC-4926-ACA9-75D3A883BD82}"/>
          </ac:spMkLst>
        </pc:spChg>
        <pc:spChg chg="add del">
          <ac:chgData name="Zachary Moore" userId="ecc85ccb002dd88c" providerId="LiveId" clId="{DE70B363-325D-4A0F-ABBE-B5343BF7EE78}" dt="2023-04-10T14:53:59.554" v="1040" actId="26606"/>
          <ac:spMkLst>
            <pc:docMk/>
            <pc:sldMk cId="1952862252" sldId="276"/>
            <ac:spMk id="22" creationId="{F13C74B1-5B17-4795-BED0-7140497B445A}"/>
          </ac:spMkLst>
        </pc:spChg>
        <pc:spChg chg="del">
          <ac:chgData name="Zachary Moore" userId="ecc85ccb002dd88c" providerId="LiveId" clId="{DE70B363-325D-4A0F-ABBE-B5343BF7EE78}" dt="2023-04-10T14:46:51.594" v="835" actId="478"/>
          <ac:spMkLst>
            <pc:docMk/>
            <pc:sldMk cId="1952862252" sldId="276"/>
            <ac:spMk id="23" creationId="{30C65AAE-5AF9-4EF9-A12A-6C246324ACE3}"/>
          </ac:spMkLst>
        </pc:spChg>
        <pc:spChg chg="add del">
          <ac:chgData name="Zachary Moore" userId="ecc85ccb002dd88c" providerId="LiveId" clId="{DE70B363-325D-4A0F-ABBE-B5343BF7EE78}" dt="2023-04-10T14:54:31.958" v="1047" actId="26606"/>
          <ac:spMkLst>
            <pc:docMk/>
            <pc:sldMk cId="1952862252" sldId="276"/>
            <ac:spMk id="24" creationId="{F13C74B1-5B17-4795-BED0-7140497B445A}"/>
          </ac:spMkLst>
        </pc:spChg>
        <pc:spChg chg="add del">
          <ac:chgData name="Zachary Moore" userId="ecc85ccb002dd88c" providerId="LiveId" clId="{DE70B363-325D-4A0F-ABBE-B5343BF7EE78}" dt="2023-04-10T14:54:31.958" v="1047" actId="26606"/>
          <ac:spMkLst>
            <pc:docMk/>
            <pc:sldMk cId="1952862252" sldId="276"/>
            <ac:spMk id="26" creationId="{D4974D33-8DC5-464E-8C6D-BE58F0669C17}"/>
          </ac:spMkLst>
        </pc:spChg>
        <pc:spChg chg="add del">
          <ac:chgData name="Zachary Moore" userId="ecc85ccb002dd88c" providerId="LiveId" clId="{DE70B363-325D-4A0F-ABBE-B5343BF7EE78}" dt="2023-04-10T14:53:59.554" v="1040" actId="26606"/>
          <ac:spMkLst>
            <pc:docMk/>
            <pc:sldMk cId="1952862252" sldId="276"/>
            <ac:spMk id="27" creationId="{D4974D33-8DC5-464E-8C6D-BE58F0669C17}"/>
          </ac:spMkLst>
        </pc:spChg>
        <pc:spChg chg="add del">
          <ac:chgData name="Zachary Moore" userId="ecc85ccb002dd88c" providerId="LiveId" clId="{DE70B363-325D-4A0F-ABBE-B5343BF7EE78}" dt="2023-04-10T15:05:25.202" v="1085" actId="26606"/>
          <ac:spMkLst>
            <pc:docMk/>
            <pc:sldMk cId="1952862252" sldId="276"/>
            <ac:spMk id="28" creationId="{F13C74B1-5B17-4795-BED0-7140497B445A}"/>
          </ac:spMkLst>
        </pc:spChg>
        <pc:spChg chg="add del">
          <ac:chgData name="Zachary Moore" userId="ecc85ccb002dd88c" providerId="LiveId" clId="{DE70B363-325D-4A0F-ABBE-B5343BF7EE78}" dt="2023-04-10T15:05:25.202" v="1085" actId="26606"/>
          <ac:spMkLst>
            <pc:docMk/>
            <pc:sldMk cId="1952862252" sldId="276"/>
            <ac:spMk id="29" creationId="{D4974D33-8DC5-464E-8C6D-BE58F0669C17}"/>
          </ac:spMkLst>
        </pc:spChg>
        <pc:spChg chg="add">
          <ac:chgData name="Zachary Moore" userId="ecc85ccb002dd88c" providerId="LiveId" clId="{DE70B363-325D-4A0F-ABBE-B5343BF7EE78}" dt="2023-04-10T15:05:25.202" v="1085" actId="26606"/>
          <ac:spMkLst>
            <pc:docMk/>
            <pc:sldMk cId="1952862252" sldId="276"/>
            <ac:spMk id="31" creationId="{B50AB553-2A96-4A92-96F2-93548E096954}"/>
          </ac:spMkLst>
        </pc:spChg>
        <pc:spChg chg="add del">
          <ac:chgData name="Zachary Moore" userId="ecc85ccb002dd88c" providerId="LiveId" clId="{DE70B363-325D-4A0F-ABBE-B5343BF7EE78}" dt="2023-04-10T14:53:58.866" v="1039" actId="26606"/>
          <ac:spMkLst>
            <pc:docMk/>
            <pc:sldMk cId="1952862252" sldId="276"/>
            <ac:spMk id="32" creationId="{7273B912-6548-4209-8EF5-604152753692}"/>
          </ac:spMkLst>
        </pc:spChg>
        <pc:spChg chg="add del">
          <ac:chgData name="Zachary Moore" userId="ecc85ccb002dd88c" providerId="LiveId" clId="{DE70B363-325D-4A0F-ABBE-B5343BF7EE78}" dt="2023-04-10T14:53:58.866" v="1039" actId="26606"/>
          <ac:spMkLst>
            <pc:docMk/>
            <pc:sldMk cId="1952862252" sldId="276"/>
            <ac:spMk id="34" creationId="{95B2E608-87EA-49CC-928A-4BEA3DF4606B}"/>
          </ac:spMkLst>
        </pc:spChg>
        <pc:grpChg chg="del">
          <ac:chgData name="Zachary Moore" userId="ecc85ccb002dd88c" providerId="LiveId" clId="{DE70B363-325D-4A0F-ABBE-B5343BF7EE78}" dt="2023-04-10T14:46:51.594" v="835" actId="478"/>
          <ac:grpSpMkLst>
            <pc:docMk/>
            <pc:sldMk cId="1952862252" sldId="276"/>
            <ac:grpSpMk id="25" creationId="{7C230259-E482-49DC-9F7B-4F75C5308802}"/>
          </ac:grpSpMkLst>
        </pc:grpChg>
        <pc:graphicFrameChg chg="mod ord modGraphic">
          <ac:chgData name="Zachary Moore" userId="ecc85ccb002dd88c" providerId="LiveId" clId="{DE70B363-325D-4A0F-ABBE-B5343BF7EE78}" dt="2023-04-10T15:07:37.877" v="1107" actId="12100"/>
          <ac:graphicFrameMkLst>
            <pc:docMk/>
            <pc:sldMk cId="1952862252" sldId="276"/>
            <ac:graphicFrameMk id="20" creationId="{553975F3-0F66-439F-8FAA-5B2D73E79C23}"/>
          </ac:graphicFrameMkLst>
        </pc:graphicFrameChg>
        <pc:picChg chg="add mod">
          <ac:chgData name="Zachary Moore" userId="ecc85ccb002dd88c" providerId="LiveId" clId="{DE70B363-325D-4A0F-ABBE-B5343BF7EE78}" dt="2023-04-10T15:05:37.676" v="1087" actId="27614"/>
          <ac:picMkLst>
            <pc:docMk/>
            <pc:sldMk cId="1952862252" sldId="276"/>
            <ac:picMk id="3" creationId="{988A1593-40FE-56FF-0882-5DF96D682876}"/>
          </ac:picMkLst>
        </pc:picChg>
      </pc:sldChg>
      <pc:sldChg chg="add del">
        <pc:chgData name="Zachary Moore" userId="ecc85ccb002dd88c" providerId="LiveId" clId="{DE70B363-325D-4A0F-ABBE-B5343BF7EE78}" dt="2023-04-10T15:02:45.602" v="1077" actId="47"/>
        <pc:sldMkLst>
          <pc:docMk/>
          <pc:sldMk cId="137119483" sldId="278"/>
        </pc:sldMkLst>
      </pc:sldChg>
      <pc:sldChg chg="del">
        <pc:chgData name="Zachary Moore" userId="ecc85ccb002dd88c" providerId="LiveId" clId="{DE70B363-325D-4A0F-ABBE-B5343BF7EE78}" dt="2023-04-10T15:02:48.185" v="1079" actId="47"/>
        <pc:sldMkLst>
          <pc:docMk/>
          <pc:sldMk cId="2185771358" sldId="279"/>
        </pc:sldMkLst>
      </pc:sldChg>
      <pc:sldChg chg="del">
        <pc:chgData name="Zachary Moore" userId="ecc85ccb002dd88c" providerId="LiveId" clId="{DE70B363-325D-4A0F-ABBE-B5343BF7EE78}" dt="2023-04-10T15:02:49.368" v="1080" actId="47"/>
        <pc:sldMkLst>
          <pc:docMk/>
          <pc:sldMk cId="4226293217" sldId="282"/>
        </pc:sldMkLst>
      </pc:sldChg>
      <pc:sldChg chg="del">
        <pc:chgData name="Zachary Moore" userId="ecc85ccb002dd88c" providerId="LiveId" clId="{DE70B363-325D-4A0F-ABBE-B5343BF7EE78}" dt="2023-04-10T15:02:50.818" v="1081" actId="47"/>
        <pc:sldMkLst>
          <pc:docMk/>
          <pc:sldMk cId="724541300" sldId="284"/>
        </pc:sldMkLst>
      </pc:sldChg>
      <pc:sldChg chg="add del">
        <pc:chgData name="Zachary Moore" userId="ecc85ccb002dd88c" providerId="LiveId" clId="{DE70B363-325D-4A0F-ABBE-B5343BF7EE78}" dt="2023-04-10T15:02:46.802" v="1078" actId="47"/>
        <pc:sldMkLst>
          <pc:docMk/>
          <pc:sldMk cId="3203379692" sldId="290"/>
        </pc:sldMkLst>
      </pc:sldChg>
      <pc:sldChg chg="addSp modSp mod modNotesTx">
        <pc:chgData name="Zachary Moore" userId="ecc85ccb002dd88c" providerId="LiveId" clId="{DE70B363-325D-4A0F-ABBE-B5343BF7EE78}" dt="2023-04-10T17:22:35.854" v="8563" actId="20577"/>
        <pc:sldMkLst>
          <pc:docMk/>
          <pc:sldMk cId="3294920073" sldId="293"/>
        </pc:sldMkLst>
        <pc:spChg chg="mod">
          <ac:chgData name="Zachary Moore" userId="ecc85ccb002dd88c" providerId="LiveId" clId="{DE70B363-325D-4A0F-ABBE-B5343BF7EE78}" dt="2023-04-10T17:01:18.168" v="6917" actId="14100"/>
          <ac:spMkLst>
            <pc:docMk/>
            <pc:sldMk cId="3294920073" sldId="293"/>
            <ac:spMk id="21" creationId="{B852BE13-BDA0-4E43-B732-1D9F7B46498F}"/>
          </ac:spMkLst>
        </pc:spChg>
        <pc:picChg chg="add mod ord">
          <ac:chgData name="Zachary Moore" userId="ecc85ccb002dd88c" providerId="LiveId" clId="{DE70B363-325D-4A0F-ABBE-B5343BF7EE78}" dt="2023-04-10T17:02:51.239" v="6964" actId="14100"/>
          <ac:picMkLst>
            <pc:docMk/>
            <pc:sldMk cId="3294920073" sldId="293"/>
            <ac:picMk id="4" creationId="{AE82C8B4-883F-7BE6-299E-6B0E597708A1}"/>
          </ac:picMkLst>
        </pc:picChg>
      </pc:sldChg>
      <pc:sldChg chg="del">
        <pc:chgData name="Zachary Moore" userId="ecc85ccb002dd88c" providerId="LiveId" clId="{DE70B363-325D-4A0F-ABBE-B5343BF7EE78}" dt="2023-04-05T16:59:24.373" v="491" actId="47"/>
        <pc:sldMkLst>
          <pc:docMk/>
          <pc:sldMk cId="432406479" sldId="297"/>
        </pc:sldMkLst>
      </pc:sldChg>
      <pc:sldChg chg="add del">
        <pc:chgData name="Zachary Moore" userId="ecc85ccb002dd88c" providerId="LiveId" clId="{DE70B363-325D-4A0F-ABBE-B5343BF7EE78}" dt="2023-04-10T14:44:49.612" v="743" actId="47"/>
        <pc:sldMkLst>
          <pc:docMk/>
          <pc:sldMk cId="4033786442" sldId="300"/>
        </pc:sldMkLst>
      </pc:sldChg>
      <pc:sldChg chg="addSp delSp modSp mod ord setBg modNotesTx">
        <pc:chgData name="Zachary Moore" userId="ecc85ccb002dd88c" providerId="LiveId" clId="{DE70B363-325D-4A0F-ABBE-B5343BF7EE78}" dt="2023-04-14T13:55:39.761" v="10097" actId="732"/>
        <pc:sldMkLst>
          <pc:docMk/>
          <pc:sldMk cId="2625353984" sldId="302"/>
        </pc:sldMkLst>
        <pc:spChg chg="mod">
          <ac:chgData name="Zachary Moore" userId="ecc85ccb002dd88c" providerId="LiveId" clId="{DE70B363-325D-4A0F-ABBE-B5343BF7EE78}" dt="2023-04-10T15:06:59.619" v="1097" actId="122"/>
          <ac:spMkLst>
            <pc:docMk/>
            <pc:sldMk cId="2625353984" sldId="302"/>
            <ac:spMk id="2" creationId="{9DBFB8F1-EFD9-4364-8988-822F86C2DE9F}"/>
          </ac:spMkLst>
        </pc:spChg>
        <pc:spChg chg="del">
          <ac:chgData name="Zachary Moore" userId="ecc85ccb002dd88c" providerId="LiveId" clId="{DE70B363-325D-4A0F-ABBE-B5343BF7EE78}" dt="2023-04-10T14:46:48.663" v="834" actId="478"/>
          <ac:spMkLst>
            <pc:docMk/>
            <pc:sldMk cId="2625353984" sldId="302"/>
            <ac:spMk id="4" creationId="{1A60F22F-E999-0EEE-935A-3A7CD86AEBEF}"/>
          </ac:spMkLst>
        </pc:spChg>
        <pc:spChg chg="del">
          <ac:chgData name="Zachary Moore" userId="ecc85ccb002dd88c" providerId="LiveId" clId="{DE70B363-325D-4A0F-ABBE-B5343BF7EE78}" dt="2023-04-10T14:46:48.663" v="834" actId="478"/>
          <ac:spMkLst>
            <pc:docMk/>
            <pc:sldMk cId="2625353984" sldId="302"/>
            <ac:spMk id="8" creationId="{750C051E-A7FD-CF43-2A48-17A6A62001AE}"/>
          </ac:spMkLst>
        </pc:spChg>
        <pc:spChg chg="add del mod">
          <ac:chgData name="Zachary Moore" userId="ecc85ccb002dd88c" providerId="LiveId" clId="{DE70B363-325D-4A0F-ABBE-B5343BF7EE78}" dt="2023-04-10T14:55:13.058" v="1071" actId="478"/>
          <ac:spMkLst>
            <pc:docMk/>
            <pc:sldMk cId="2625353984" sldId="302"/>
            <ac:spMk id="13" creationId="{CE899AFA-195F-34EF-1F02-B6AE69B646D2}"/>
          </ac:spMkLst>
        </pc:spChg>
        <pc:spChg chg="add del">
          <ac:chgData name="Zachary Moore" userId="ecc85ccb002dd88c" providerId="LiveId" clId="{DE70B363-325D-4A0F-ABBE-B5343BF7EE78}" dt="2023-04-10T14:55:13.634" v="1072" actId="26606"/>
          <ac:spMkLst>
            <pc:docMk/>
            <pc:sldMk cId="2625353984" sldId="302"/>
            <ac:spMk id="16" creationId="{F13C74B1-5B17-4795-BED0-7140497B445A}"/>
          </ac:spMkLst>
        </pc:spChg>
        <pc:spChg chg="add del">
          <ac:chgData name="Zachary Moore" userId="ecc85ccb002dd88c" providerId="LiveId" clId="{DE70B363-325D-4A0F-ABBE-B5343BF7EE78}" dt="2023-04-10T14:55:13.634" v="1072" actId="26606"/>
          <ac:spMkLst>
            <pc:docMk/>
            <pc:sldMk cId="2625353984" sldId="302"/>
            <ac:spMk id="18" creationId="{D4974D33-8DC5-464E-8C6D-BE58F0669C17}"/>
          </ac:spMkLst>
        </pc:spChg>
        <pc:grpChg chg="del">
          <ac:chgData name="Zachary Moore" userId="ecc85ccb002dd88c" providerId="LiveId" clId="{DE70B363-325D-4A0F-ABBE-B5343BF7EE78}" dt="2023-04-10T14:46:48.663" v="834" actId="478"/>
          <ac:grpSpMkLst>
            <pc:docMk/>
            <pc:sldMk cId="2625353984" sldId="302"/>
            <ac:grpSpMk id="5" creationId="{B298552F-9CC2-2EDD-5F86-55D4CB737D82}"/>
          </ac:grpSpMkLst>
        </pc:grpChg>
        <pc:graphicFrameChg chg="add del mod">
          <ac:chgData name="Zachary Moore" userId="ecc85ccb002dd88c" providerId="LiveId" clId="{DE70B363-325D-4A0F-ABBE-B5343BF7EE78}" dt="2023-04-10T14:55:00.447" v="1065"/>
          <ac:graphicFrameMkLst>
            <pc:docMk/>
            <pc:sldMk cId="2625353984" sldId="302"/>
            <ac:graphicFrameMk id="10" creationId="{AA969BCA-157F-9E2F-6EA6-E78DB14E87C1}"/>
          </ac:graphicFrameMkLst>
        </pc:graphicFrameChg>
        <pc:graphicFrameChg chg="add del mod modGraphic">
          <ac:chgData name="Zachary Moore" userId="ecc85ccb002dd88c" providerId="LiveId" clId="{DE70B363-325D-4A0F-ABBE-B5343BF7EE78}" dt="2023-04-10T15:28:10.579" v="1885" actId="20577"/>
          <ac:graphicFrameMkLst>
            <pc:docMk/>
            <pc:sldMk cId="2625353984" sldId="302"/>
            <ac:graphicFrameMk id="11" creationId="{FCE06106-0401-9EF5-F466-EB36438652ED}"/>
          </ac:graphicFrameMkLst>
        </pc:graphicFrameChg>
        <pc:graphicFrameChg chg="add del mod">
          <ac:chgData name="Zachary Moore" userId="ecc85ccb002dd88c" providerId="LiveId" clId="{DE70B363-325D-4A0F-ABBE-B5343BF7EE78}" dt="2023-04-10T14:55:11.915" v="1070"/>
          <ac:graphicFrameMkLst>
            <pc:docMk/>
            <pc:sldMk cId="2625353984" sldId="302"/>
            <ac:graphicFrameMk id="14" creationId="{E00D6F27-2477-3D39-6EFE-F6942732BEF6}"/>
          </ac:graphicFrameMkLst>
        </pc:graphicFrameChg>
        <pc:picChg chg="add mod ord modCrop">
          <ac:chgData name="Zachary Moore" userId="ecc85ccb002dd88c" providerId="LiveId" clId="{DE70B363-325D-4A0F-ABBE-B5343BF7EE78}" dt="2023-04-14T13:55:39.761" v="10097" actId="732"/>
          <ac:picMkLst>
            <pc:docMk/>
            <pc:sldMk cId="2625353984" sldId="302"/>
            <ac:picMk id="9" creationId="{9D5161D4-F4C7-3A19-C6CC-25FAC0371A82}"/>
          </ac:picMkLst>
        </pc:picChg>
      </pc:sldChg>
      <pc:sldChg chg="addSp delSp modSp add del mod ord setBg modClrScheme chgLayout modNotesTx">
        <pc:chgData name="Zachary Moore" userId="ecc85ccb002dd88c" providerId="LiveId" clId="{DE70B363-325D-4A0F-ABBE-B5343BF7EE78}" dt="2023-04-10T16:12:52.318" v="5370" actId="2696"/>
        <pc:sldMkLst>
          <pc:docMk/>
          <pc:sldMk cId="1118993318" sldId="303"/>
        </pc:sldMkLst>
        <pc:spChg chg="mod ord">
          <ac:chgData name="Zachary Moore" userId="ecc85ccb002dd88c" providerId="LiveId" clId="{DE70B363-325D-4A0F-ABBE-B5343BF7EE78}" dt="2023-04-10T16:12:00.602" v="5317" actId="20577"/>
          <ac:spMkLst>
            <pc:docMk/>
            <pc:sldMk cId="1118993318" sldId="303"/>
            <ac:spMk id="2" creationId="{AC91DD19-D19D-418A-8790-05027131F243}"/>
          </ac:spMkLst>
        </pc:spChg>
        <pc:spChg chg="del">
          <ac:chgData name="Zachary Moore" userId="ecc85ccb002dd88c" providerId="LiveId" clId="{DE70B363-325D-4A0F-ABBE-B5343BF7EE78}" dt="2023-04-10T15:08:39.919" v="1215" actId="478"/>
          <ac:spMkLst>
            <pc:docMk/>
            <pc:sldMk cId="1118993318" sldId="303"/>
            <ac:spMk id="3" creationId="{83BC4104-3DD4-98DA-18B4-64329FF686CB}"/>
          </ac:spMkLst>
        </pc:spChg>
        <pc:spChg chg="add del mod ord">
          <ac:chgData name="Zachary Moore" userId="ecc85ccb002dd88c" providerId="LiveId" clId="{DE70B363-325D-4A0F-ABBE-B5343BF7EE78}" dt="2023-04-10T16:09:58.902" v="5169" actId="700"/>
          <ac:spMkLst>
            <pc:docMk/>
            <pc:sldMk cId="1118993318" sldId="303"/>
            <ac:spMk id="5" creationId="{33D6EB0E-88B1-9CE3-ABE0-4EE59B98334A}"/>
          </ac:spMkLst>
        </pc:spChg>
        <pc:spChg chg="add del mod ord">
          <ac:chgData name="Zachary Moore" userId="ecc85ccb002dd88c" providerId="LiveId" clId="{DE70B363-325D-4A0F-ABBE-B5343BF7EE78}" dt="2023-04-10T16:09:58.902" v="5169" actId="700"/>
          <ac:spMkLst>
            <pc:docMk/>
            <pc:sldMk cId="1118993318" sldId="303"/>
            <ac:spMk id="8" creationId="{BA6C3C83-6DB5-6435-618B-D22B545AD436}"/>
          </ac:spMkLst>
        </pc:spChg>
        <pc:spChg chg="del">
          <ac:chgData name="Zachary Moore" userId="ecc85ccb002dd88c" providerId="LiveId" clId="{DE70B363-325D-4A0F-ABBE-B5343BF7EE78}" dt="2023-04-10T15:08:39.919" v="1215" actId="478"/>
          <ac:spMkLst>
            <pc:docMk/>
            <pc:sldMk cId="1118993318" sldId="303"/>
            <ac:spMk id="9" creationId="{10585338-D2A8-CE92-FBA1-3A4D7BA7E4E7}"/>
          </ac:spMkLst>
        </pc:spChg>
        <pc:spChg chg="add del mod ord">
          <ac:chgData name="Zachary Moore" userId="ecc85ccb002dd88c" providerId="LiveId" clId="{DE70B363-325D-4A0F-ABBE-B5343BF7EE78}" dt="2023-04-10T16:10:33.636" v="5171" actId="3680"/>
          <ac:spMkLst>
            <pc:docMk/>
            <pc:sldMk cId="1118993318" sldId="303"/>
            <ac:spMk id="10" creationId="{48868A54-04B0-D408-19B3-24EEE02A57EC}"/>
          </ac:spMkLst>
        </pc:spChg>
        <pc:spChg chg="add del mod">
          <ac:chgData name="Zachary Moore" userId="ecc85ccb002dd88c" providerId="LiveId" clId="{DE70B363-325D-4A0F-ABBE-B5343BF7EE78}" dt="2023-04-10T16:10:16.354" v="5170" actId="478"/>
          <ac:spMkLst>
            <pc:docMk/>
            <pc:sldMk cId="1118993318" sldId="303"/>
            <ac:spMk id="16" creationId="{CB6B8296-FD99-6902-60AB-CDADB4ABBF3A}"/>
          </ac:spMkLst>
        </pc:spChg>
        <pc:spChg chg="add del">
          <ac:chgData name="Zachary Moore" userId="ecc85ccb002dd88c" providerId="LiveId" clId="{DE70B363-325D-4A0F-ABBE-B5343BF7EE78}" dt="2023-04-10T15:20:25.038" v="1706" actId="26606"/>
          <ac:spMkLst>
            <pc:docMk/>
            <pc:sldMk cId="1118993318" sldId="303"/>
            <ac:spMk id="21" creationId="{4C608BEB-860E-4094-8511-78603564A75E}"/>
          </ac:spMkLst>
        </pc:spChg>
        <pc:grpChg chg="del">
          <ac:chgData name="Zachary Moore" userId="ecc85ccb002dd88c" providerId="LiveId" clId="{DE70B363-325D-4A0F-ABBE-B5343BF7EE78}" dt="2023-04-10T15:08:39.919" v="1215" actId="478"/>
          <ac:grpSpMkLst>
            <pc:docMk/>
            <pc:sldMk cId="1118993318" sldId="303"/>
            <ac:grpSpMk id="4" creationId="{B98C19FE-E0C7-A877-723A-98B4AD5690C3}"/>
          </ac:grpSpMkLst>
        </pc:grpChg>
        <pc:graphicFrameChg chg="add mod ord modGraphic">
          <ac:chgData name="Zachary Moore" userId="ecc85ccb002dd88c" providerId="LiveId" clId="{DE70B363-325D-4A0F-ABBE-B5343BF7EE78}" dt="2023-04-10T16:11:48.735" v="5281" actId="20577"/>
          <ac:graphicFrameMkLst>
            <pc:docMk/>
            <pc:sldMk cId="1118993318" sldId="303"/>
            <ac:graphicFrameMk id="11" creationId="{D702C713-8796-B903-9AFF-4557F7469F97}"/>
          </ac:graphicFrameMkLst>
        </pc:graphicFrameChg>
        <pc:cxnChg chg="add del">
          <ac:chgData name="Zachary Moore" userId="ecc85ccb002dd88c" providerId="LiveId" clId="{DE70B363-325D-4A0F-ABBE-B5343BF7EE78}" dt="2023-04-10T15:20:25.038" v="1706" actId="26606"/>
          <ac:cxnSpMkLst>
            <pc:docMk/>
            <pc:sldMk cId="1118993318" sldId="303"/>
            <ac:cxnSpMk id="23" creationId="{1F16A8D4-FE87-4604-88B2-394B5D1EB437}"/>
          </ac:cxnSpMkLst>
        </pc:cxnChg>
      </pc:sldChg>
      <pc:sldChg chg="del">
        <pc:chgData name="Zachary Moore" userId="ecc85ccb002dd88c" providerId="LiveId" clId="{DE70B363-325D-4A0F-ABBE-B5343BF7EE78}" dt="2023-04-05T16:59:21.997" v="490" actId="47"/>
        <pc:sldMkLst>
          <pc:docMk/>
          <pc:sldMk cId="3186770009" sldId="304"/>
        </pc:sldMkLst>
      </pc:sldChg>
      <pc:sldChg chg="del ord">
        <pc:chgData name="Zachary Moore" userId="ecc85ccb002dd88c" providerId="LiveId" clId="{DE70B363-325D-4A0F-ABBE-B5343BF7EE78}" dt="2023-04-05T16:54:14.989" v="487" actId="47"/>
        <pc:sldMkLst>
          <pc:docMk/>
          <pc:sldMk cId="1366803515" sldId="305"/>
        </pc:sldMkLst>
      </pc:sldChg>
      <pc:sldChg chg="del">
        <pc:chgData name="Zachary Moore" userId="ecc85ccb002dd88c" providerId="LiveId" clId="{DE70B363-325D-4A0F-ABBE-B5343BF7EE78}" dt="2023-04-10T15:08:45.052" v="1217" actId="47"/>
        <pc:sldMkLst>
          <pc:docMk/>
          <pc:sldMk cId="626512425" sldId="306"/>
        </pc:sldMkLst>
      </pc:sldChg>
      <pc:sldChg chg="del">
        <pc:chgData name="Zachary Moore" userId="ecc85ccb002dd88c" providerId="LiveId" clId="{DE70B363-325D-4A0F-ABBE-B5343BF7EE78}" dt="2023-04-10T15:08:45.885" v="1218" actId="47"/>
        <pc:sldMkLst>
          <pc:docMk/>
          <pc:sldMk cId="1180141091" sldId="307"/>
        </pc:sldMkLst>
      </pc:sldChg>
      <pc:sldChg chg="del">
        <pc:chgData name="Zachary Moore" userId="ecc85ccb002dd88c" providerId="LiveId" clId="{DE70B363-325D-4A0F-ABBE-B5343BF7EE78}" dt="2023-04-10T15:08:44.069" v="1216" actId="47"/>
        <pc:sldMkLst>
          <pc:docMk/>
          <pc:sldMk cId="2674935002" sldId="308"/>
        </pc:sldMkLst>
      </pc:sldChg>
      <pc:sldChg chg="del">
        <pc:chgData name="Zachary Moore" userId="ecc85ccb002dd88c" providerId="LiveId" clId="{DE70B363-325D-4A0F-ABBE-B5343BF7EE78}" dt="2023-04-05T16:43:59.040" v="1" actId="47"/>
        <pc:sldMkLst>
          <pc:docMk/>
          <pc:sldMk cId="3705974786" sldId="309"/>
        </pc:sldMkLst>
      </pc:sldChg>
      <pc:sldChg chg="addSp modSp add del mod ord">
        <pc:chgData name="Zachary Moore" userId="ecc85ccb002dd88c" providerId="LiveId" clId="{DE70B363-325D-4A0F-ABBE-B5343BF7EE78}" dt="2023-04-10T16:51:38.224" v="6679"/>
        <pc:sldMkLst>
          <pc:docMk/>
          <pc:sldMk cId="1737325673" sldId="310"/>
        </pc:sldMkLst>
        <pc:spChg chg="mod">
          <ac:chgData name="Zachary Moore" userId="ecc85ccb002dd88c" providerId="LiveId" clId="{DE70B363-325D-4A0F-ABBE-B5343BF7EE78}" dt="2023-04-10T15:13:09.869" v="1343" actId="122"/>
          <ac:spMkLst>
            <pc:docMk/>
            <pc:sldMk cId="1737325673" sldId="310"/>
            <ac:spMk id="2" creationId="{A877E46D-4545-3BBF-103A-B9761C572DEA}"/>
          </ac:spMkLst>
        </pc:spChg>
        <pc:spChg chg="mod">
          <ac:chgData name="Zachary Moore" userId="ecc85ccb002dd88c" providerId="LiveId" clId="{DE70B363-325D-4A0F-ABBE-B5343BF7EE78}" dt="2023-04-10T15:23:42.602" v="1760" actId="20577"/>
          <ac:spMkLst>
            <pc:docMk/>
            <pc:sldMk cId="1737325673" sldId="310"/>
            <ac:spMk id="4" creationId="{0C60E23C-E6E6-E785-23EC-C390A4AA722E}"/>
          </ac:spMkLst>
        </pc:spChg>
        <pc:spChg chg="add mod">
          <ac:chgData name="Zachary Moore" userId="ecc85ccb002dd88c" providerId="LiveId" clId="{DE70B363-325D-4A0F-ABBE-B5343BF7EE78}" dt="2023-04-10T15:12:57.422" v="1340" actId="1076"/>
          <ac:spMkLst>
            <pc:docMk/>
            <pc:sldMk cId="1737325673" sldId="310"/>
            <ac:spMk id="5" creationId="{0BB7B6D0-8317-75D3-5D5C-E542BFD30B5F}"/>
          </ac:spMkLst>
        </pc:spChg>
      </pc:sldChg>
      <pc:sldChg chg="del">
        <pc:chgData name="Zachary Moore" userId="ecc85ccb002dd88c" providerId="LiveId" clId="{DE70B363-325D-4A0F-ABBE-B5343BF7EE78}" dt="2023-04-05T16:44:10.684" v="4" actId="47"/>
        <pc:sldMkLst>
          <pc:docMk/>
          <pc:sldMk cId="1094210467" sldId="311"/>
        </pc:sldMkLst>
      </pc:sldChg>
      <pc:sldChg chg="del">
        <pc:chgData name="Zachary Moore" userId="ecc85ccb002dd88c" providerId="LiveId" clId="{DE70B363-325D-4A0F-ABBE-B5343BF7EE78}" dt="2023-04-05T16:44:02.411" v="2" actId="47"/>
        <pc:sldMkLst>
          <pc:docMk/>
          <pc:sldMk cId="847610877" sldId="312"/>
        </pc:sldMkLst>
      </pc:sldChg>
      <pc:sldChg chg="del">
        <pc:chgData name="Zachary Moore" userId="ecc85ccb002dd88c" providerId="LiveId" clId="{DE70B363-325D-4A0F-ABBE-B5343BF7EE78}" dt="2023-04-05T16:44:03.233" v="3" actId="47"/>
        <pc:sldMkLst>
          <pc:docMk/>
          <pc:sldMk cId="2536529020" sldId="313"/>
        </pc:sldMkLst>
      </pc:sldChg>
      <pc:sldChg chg="modNotesTx">
        <pc:chgData name="Zachary Moore" userId="ecc85ccb002dd88c" providerId="LiveId" clId="{DE70B363-325D-4A0F-ABBE-B5343BF7EE78}" dt="2023-04-10T17:35:21.385" v="8772" actId="20577"/>
        <pc:sldMkLst>
          <pc:docMk/>
          <pc:sldMk cId="3835980283" sldId="314"/>
        </pc:sldMkLst>
      </pc:sldChg>
      <pc:sldChg chg="addSp delSp modSp add mod modClrScheme delDesignElem chgLayout modNotesTx">
        <pc:chgData name="Zachary Moore" userId="ecc85ccb002dd88c" providerId="LiveId" clId="{DE70B363-325D-4A0F-ABBE-B5343BF7EE78}" dt="2023-04-10T17:53:02.866" v="10090" actId="20577"/>
        <pc:sldMkLst>
          <pc:docMk/>
          <pc:sldMk cId="1078783802" sldId="315"/>
        </pc:sldMkLst>
        <pc:spChg chg="add del mod ord">
          <ac:chgData name="Zachary Moore" userId="ecc85ccb002dd88c" providerId="LiveId" clId="{DE70B363-325D-4A0F-ABBE-B5343BF7EE78}" dt="2023-04-10T16:26:13.702" v="5908" actId="700"/>
          <ac:spMkLst>
            <pc:docMk/>
            <pc:sldMk cId="1078783802" sldId="315"/>
            <ac:spMk id="2" creationId="{7667BC3D-353D-5C2D-6AB2-9EB5F3BBA0AA}"/>
          </ac:spMkLst>
        </pc:spChg>
        <pc:spChg chg="add del mod ord">
          <ac:chgData name="Zachary Moore" userId="ecc85ccb002dd88c" providerId="LiveId" clId="{DE70B363-325D-4A0F-ABBE-B5343BF7EE78}" dt="2023-04-10T16:26:38.420" v="5912" actId="478"/>
          <ac:spMkLst>
            <pc:docMk/>
            <pc:sldMk cId="1078783802" sldId="315"/>
            <ac:spMk id="4" creationId="{A49AF05E-F72E-976B-39AA-05CDA2F3EEDB}"/>
          </ac:spMkLst>
        </pc:spChg>
        <pc:spChg chg="mod">
          <ac:chgData name="Zachary Moore" userId="ecc85ccb002dd88c" providerId="LiveId" clId="{DE70B363-325D-4A0F-ABBE-B5343BF7EE78}" dt="2023-04-10T16:29:28.641" v="6010" actId="14100"/>
          <ac:spMkLst>
            <pc:docMk/>
            <pc:sldMk cId="1078783802" sldId="315"/>
            <ac:spMk id="6" creationId="{72D5AF2A-D838-2341-763B-2674DB74C519}"/>
          </ac:spMkLst>
        </pc:spChg>
        <pc:spChg chg="add del mod">
          <ac:chgData name="Zachary Moore" userId="ecc85ccb002dd88c" providerId="LiveId" clId="{DE70B363-325D-4A0F-ABBE-B5343BF7EE78}" dt="2023-04-10T16:27:20.554" v="5915" actId="1032"/>
          <ac:spMkLst>
            <pc:docMk/>
            <pc:sldMk cId="1078783802" sldId="315"/>
            <ac:spMk id="7" creationId="{7D0A4819-06D0-F7C1-9E90-F39C91D82FE9}"/>
          </ac:spMkLst>
        </pc:spChg>
        <pc:spChg chg="add del mod">
          <ac:chgData name="Zachary Moore" userId="ecc85ccb002dd88c" providerId="LiveId" clId="{DE70B363-325D-4A0F-ABBE-B5343BF7EE78}" dt="2023-04-10T16:32:31.602" v="6060"/>
          <ac:spMkLst>
            <pc:docMk/>
            <pc:sldMk cId="1078783802" sldId="315"/>
            <ac:spMk id="9" creationId="{E3DDEFE9-1CE4-4AD8-18F5-5DEED4D2DA27}"/>
          </ac:spMkLst>
        </pc:spChg>
        <pc:spChg chg="add mod">
          <ac:chgData name="Zachary Moore" userId="ecc85ccb002dd88c" providerId="LiveId" clId="{DE70B363-325D-4A0F-ABBE-B5343BF7EE78}" dt="2023-04-10T16:36:38.968" v="6336" actId="20577"/>
          <ac:spMkLst>
            <pc:docMk/>
            <pc:sldMk cId="1078783802" sldId="315"/>
            <ac:spMk id="12" creationId="{CA8E84DF-C042-300D-A433-A54FC6CC412B}"/>
          </ac:spMkLst>
        </pc:spChg>
        <pc:spChg chg="add mod">
          <ac:chgData name="Zachary Moore" userId="ecc85ccb002dd88c" providerId="LiveId" clId="{DE70B363-325D-4A0F-ABBE-B5343BF7EE78}" dt="2023-04-10T16:36:35.435" v="6332" actId="20577"/>
          <ac:spMkLst>
            <pc:docMk/>
            <pc:sldMk cId="1078783802" sldId="315"/>
            <ac:spMk id="13" creationId="{AB002DEA-34CE-2B46-0400-FCCF7F4AD630}"/>
          </ac:spMkLst>
        </pc:spChg>
        <pc:spChg chg="add del">
          <ac:chgData name="Zachary Moore" userId="ecc85ccb002dd88c" providerId="LiveId" clId="{DE70B363-325D-4A0F-ABBE-B5343BF7EE78}" dt="2023-04-10T16:26:31.202" v="5909" actId="700"/>
          <ac:spMkLst>
            <pc:docMk/>
            <pc:sldMk cId="1078783802" sldId="315"/>
            <ac:spMk id="31" creationId="{B50AB553-2A96-4A92-96F2-93548E096954}"/>
          </ac:spMkLst>
        </pc:spChg>
        <pc:graphicFrameChg chg="add mod modGraphic">
          <ac:chgData name="Zachary Moore" userId="ecc85ccb002dd88c" providerId="LiveId" clId="{DE70B363-325D-4A0F-ABBE-B5343BF7EE78}" dt="2023-04-10T17:00:43.778" v="6911" actId="12100"/>
          <ac:graphicFrameMkLst>
            <pc:docMk/>
            <pc:sldMk cId="1078783802" sldId="315"/>
            <ac:graphicFrameMk id="11" creationId="{2724F1E3-C403-8A90-3241-1EF0F1428B5D}"/>
          </ac:graphicFrameMkLst>
        </pc:graphicFrameChg>
        <pc:graphicFrameChg chg="add mod">
          <ac:chgData name="Zachary Moore" userId="ecc85ccb002dd88c" providerId="LiveId" clId="{DE70B363-325D-4A0F-ABBE-B5343BF7EE78}" dt="2023-04-10T17:00:46.299" v="6912" actId="12100"/>
          <ac:graphicFrameMkLst>
            <pc:docMk/>
            <pc:sldMk cId="1078783802" sldId="315"/>
            <ac:graphicFrameMk id="14" creationId="{32A2260D-304E-5A05-EB4E-D30A872ACDDC}"/>
          </ac:graphicFrameMkLst>
        </pc:graphicFrameChg>
        <pc:graphicFrameChg chg="del mod ord">
          <ac:chgData name="Zachary Moore" userId="ecc85ccb002dd88c" providerId="LiveId" clId="{DE70B363-325D-4A0F-ABBE-B5343BF7EE78}" dt="2023-04-10T16:26:35.085" v="5911" actId="478"/>
          <ac:graphicFrameMkLst>
            <pc:docMk/>
            <pc:sldMk cId="1078783802" sldId="315"/>
            <ac:graphicFrameMk id="20" creationId="{553975F3-0F66-439F-8FAA-5B2D73E79C23}"/>
          </ac:graphicFrameMkLst>
        </pc:graphicFrameChg>
        <pc:picChg chg="del mod ord">
          <ac:chgData name="Zachary Moore" userId="ecc85ccb002dd88c" providerId="LiveId" clId="{DE70B363-325D-4A0F-ABBE-B5343BF7EE78}" dt="2023-04-10T16:26:33.969" v="5910" actId="478"/>
          <ac:picMkLst>
            <pc:docMk/>
            <pc:sldMk cId="1078783802" sldId="315"/>
            <ac:picMk id="3" creationId="{988A1593-40FE-56FF-0882-5DF96D682876}"/>
          </ac:picMkLst>
        </pc:picChg>
        <pc:picChg chg="add mod ord">
          <ac:chgData name="Zachary Moore" userId="ecc85ccb002dd88c" providerId="LiveId" clId="{DE70B363-325D-4A0F-ABBE-B5343BF7EE78}" dt="2023-04-10T16:29:21.885" v="6008" actId="1076"/>
          <ac:picMkLst>
            <pc:docMk/>
            <pc:sldMk cId="1078783802" sldId="315"/>
            <ac:picMk id="10" creationId="{5B72C813-DC8E-156F-AF56-33756D1F16A3}"/>
          </ac:picMkLst>
        </pc:picChg>
      </pc:sldChg>
      <pc:sldChg chg="del">
        <pc:chgData name="Zachary Moore" userId="ecc85ccb002dd88c" providerId="LiveId" clId="{DE70B363-325D-4A0F-ABBE-B5343BF7EE78}" dt="2023-04-05T16:51:59.778" v="456" actId="47"/>
        <pc:sldMkLst>
          <pc:docMk/>
          <pc:sldMk cId="2691460329" sldId="315"/>
        </pc:sldMkLst>
      </pc:sldChg>
      <pc:sldChg chg="addSp modSp add del mod">
        <pc:chgData name="Zachary Moore" userId="ecc85ccb002dd88c" providerId="LiveId" clId="{DE70B363-325D-4A0F-ABBE-B5343BF7EE78}" dt="2023-04-10T15:40:13.196" v="2313" actId="47"/>
        <pc:sldMkLst>
          <pc:docMk/>
          <pc:sldMk cId="3781364059" sldId="315"/>
        </pc:sldMkLst>
        <pc:spChg chg="add mod">
          <ac:chgData name="Zachary Moore" userId="ecc85ccb002dd88c" providerId="LiveId" clId="{DE70B363-325D-4A0F-ABBE-B5343BF7EE78}" dt="2023-04-10T15:11:55.165" v="1263" actId="14100"/>
          <ac:spMkLst>
            <pc:docMk/>
            <pc:sldMk cId="3781364059" sldId="315"/>
            <ac:spMk id="3" creationId="{5867D96E-A1D2-24E3-F60E-5609B67E4CB0}"/>
          </ac:spMkLst>
        </pc:spChg>
        <pc:graphicFrameChg chg="mod">
          <ac:chgData name="Zachary Moore" userId="ecc85ccb002dd88c" providerId="LiveId" clId="{DE70B363-325D-4A0F-ABBE-B5343BF7EE78}" dt="2023-04-10T15:12:03.067" v="1264" actId="113"/>
          <ac:graphicFrameMkLst>
            <pc:docMk/>
            <pc:sldMk cId="3781364059" sldId="315"/>
            <ac:graphicFrameMk id="4" creationId="{4CBC0D5F-6D32-46FF-84DC-D9F41D88AAA1}"/>
          </ac:graphicFrameMkLst>
        </pc:graphicFrameChg>
      </pc:sldChg>
      <pc:sldChg chg="addSp delSp modSp new del mod modClrScheme chgLayout">
        <pc:chgData name="Zachary Moore" userId="ecc85ccb002dd88c" providerId="LiveId" clId="{DE70B363-325D-4A0F-ABBE-B5343BF7EE78}" dt="2023-04-10T14:41:09.016" v="692" actId="47"/>
        <pc:sldMkLst>
          <pc:docMk/>
          <pc:sldMk cId="4013424275" sldId="315"/>
        </pc:sldMkLst>
        <pc:spChg chg="mod ord">
          <ac:chgData name="Zachary Moore" userId="ecc85ccb002dd88c" providerId="LiveId" clId="{DE70B363-325D-4A0F-ABBE-B5343BF7EE78}" dt="2023-04-05T17:00:50.789" v="556" actId="115"/>
          <ac:spMkLst>
            <pc:docMk/>
            <pc:sldMk cId="4013424275" sldId="315"/>
            <ac:spMk id="2" creationId="{4765109A-1873-CBC1-B3CF-F0BA06B153BB}"/>
          </ac:spMkLst>
        </pc:spChg>
        <pc:spChg chg="del mod ord">
          <ac:chgData name="Zachary Moore" userId="ecc85ccb002dd88c" providerId="LiveId" clId="{DE70B363-325D-4A0F-ABBE-B5343BF7EE78}" dt="2023-04-05T16:59:51.539" v="492" actId="700"/>
          <ac:spMkLst>
            <pc:docMk/>
            <pc:sldMk cId="4013424275" sldId="315"/>
            <ac:spMk id="3" creationId="{45AE5A20-6EF5-7E5C-3B63-BA6686A10FCA}"/>
          </ac:spMkLst>
        </pc:spChg>
        <pc:spChg chg="add mod ord">
          <ac:chgData name="Zachary Moore" userId="ecc85ccb002dd88c" providerId="LiveId" clId="{DE70B363-325D-4A0F-ABBE-B5343BF7EE78}" dt="2023-04-05T20:09:50.008" v="642" actId="20577"/>
          <ac:spMkLst>
            <pc:docMk/>
            <pc:sldMk cId="4013424275" sldId="315"/>
            <ac:spMk id="4" creationId="{B213A264-C9BF-EABE-7D84-E4ACFC75DD06}"/>
          </ac:spMkLst>
        </pc:spChg>
        <pc:spChg chg="add mod ord">
          <ac:chgData name="Zachary Moore" userId="ecc85ccb002dd88c" providerId="LiveId" clId="{DE70B363-325D-4A0F-ABBE-B5343BF7EE78}" dt="2023-04-05T20:10:01.256" v="689" actId="20577"/>
          <ac:spMkLst>
            <pc:docMk/>
            <pc:sldMk cId="4013424275" sldId="315"/>
            <ac:spMk id="5" creationId="{03ABFF71-8A02-4842-EE45-20969FC516F4}"/>
          </ac:spMkLst>
        </pc:spChg>
      </pc:sldChg>
      <pc:sldChg chg="addSp delSp modSp add del mod modClrScheme chgLayout modNotesTx">
        <pc:chgData name="Zachary Moore" userId="ecc85ccb002dd88c" providerId="LiveId" clId="{DE70B363-325D-4A0F-ABBE-B5343BF7EE78}" dt="2023-04-10T17:44:57.668" v="9890" actId="20577"/>
        <pc:sldMkLst>
          <pc:docMk/>
          <pc:sldMk cId="849254737" sldId="316"/>
        </pc:sldMkLst>
        <pc:spChg chg="add del mod">
          <ac:chgData name="Zachary Moore" userId="ecc85ccb002dd88c" providerId="LiveId" clId="{DE70B363-325D-4A0F-ABBE-B5343BF7EE78}" dt="2023-04-10T16:58:11.465" v="6719" actId="700"/>
          <ac:spMkLst>
            <pc:docMk/>
            <pc:sldMk cId="849254737" sldId="316"/>
            <ac:spMk id="3" creationId="{B2F4A959-8211-CF6B-F471-CE70432FE1AC}"/>
          </ac:spMkLst>
        </pc:spChg>
        <pc:spChg chg="add del mod ord">
          <ac:chgData name="Zachary Moore" userId="ecc85ccb002dd88c" providerId="LiveId" clId="{DE70B363-325D-4A0F-ABBE-B5343BF7EE78}" dt="2023-04-10T17:02:08.585" v="6956" actId="20577"/>
          <ac:spMkLst>
            <pc:docMk/>
            <pc:sldMk cId="849254737" sldId="316"/>
            <ac:spMk id="4" creationId="{06CF6750-2BD8-CE12-01DD-39279250198A}"/>
          </ac:spMkLst>
        </pc:spChg>
        <pc:spChg chg="mod">
          <ac:chgData name="Zachary Moore" userId="ecc85ccb002dd88c" providerId="LiveId" clId="{DE70B363-325D-4A0F-ABBE-B5343BF7EE78}" dt="2023-04-10T16:58:13.985" v="6720" actId="21"/>
          <ac:spMkLst>
            <pc:docMk/>
            <pc:sldMk cId="849254737" sldId="316"/>
            <ac:spMk id="6" creationId="{72D5AF2A-D838-2341-763B-2674DB74C519}"/>
          </ac:spMkLst>
        </pc:spChg>
        <pc:spChg chg="add del mod">
          <ac:chgData name="Zachary Moore" userId="ecc85ccb002dd88c" providerId="LiveId" clId="{DE70B363-325D-4A0F-ABBE-B5343BF7EE78}" dt="2023-04-10T16:59:48.549" v="6867" actId="1032"/>
          <ac:spMkLst>
            <pc:docMk/>
            <pc:sldMk cId="849254737" sldId="316"/>
            <ac:spMk id="7" creationId="{D70CFFDB-C1C5-52B6-7575-28AE247CA473}"/>
          </ac:spMkLst>
        </pc:spChg>
        <pc:spChg chg="del">
          <ac:chgData name="Zachary Moore" userId="ecc85ccb002dd88c" providerId="LiveId" clId="{DE70B363-325D-4A0F-ABBE-B5343BF7EE78}" dt="2023-04-10T16:58:20.952" v="6723" actId="478"/>
          <ac:spMkLst>
            <pc:docMk/>
            <pc:sldMk cId="849254737" sldId="316"/>
            <ac:spMk id="12" creationId="{CA8E84DF-C042-300D-A433-A54FC6CC412B}"/>
          </ac:spMkLst>
        </pc:spChg>
        <pc:spChg chg="del">
          <ac:chgData name="Zachary Moore" userId="ecc85ccb002dd88c" providerId="LiveId" clId="{DE70B363-325D-4A0F-ABBE-B5343BF7EE78}" dt="2023-04-10T16:57:53.469" v="6711" actId="478"/>
          <ac:spMkLst>
            <pc:docMk/>
            <pc:sldMk cId="849254737" sldId="316"/>
            <ac:spMk id="13" creationId="{AB002DEA-34CE-2B46-0400-FCCF7F4AD630}"/>
          </ac:spMkLst>
        </pc:spChg>
        <pc:graphicFrameChg chg="add mod modGraphic">
          <ac:chgData name="Zachary Moore" userId="ecc85ccb002dd88c" providerId="LiveId" clId="{DE70B363-325D-4A0F-ABBE-B5343BF7EE78}" dt="2023-04-10T17:44:57.668" v="9890" actId="20577"/>
          <ac:graphicFrameMkLst>
            <pc:docMk/>
            <pc:sldMk cId="849254737" sldId="316"/>
            <ac:graphicFrameMk id="8" creationId="{F2DC33F1-75DD-8471-9972-A803C1B0414E}"/>
          </ac:graphicFrameMkLst>
        </pc:graphicFrameChg>
        <pc:graphicFrameChg chg="del mod ord">
          <ac:chgData name="Zachary Moore" userId="ecc85ccb002dd88c" providerId="LiveId" clId="{DE70B363-325D-4A0F-ABBE-B5343BF7EE78}" dt="2023-04-10T16:59:43.885" v="6866" actId="478"/>
          <ac:graphicFrameMkLst>
            <pc:docMk/>
            <pc:sldMk cId="849254737" sldId="316"/>
            <ac:graphicFrameMk id="11" creationId="{2724F1E3-C403-8A90-3241-1EF0F1428B5D}"/>
          </ac:graphicFrameMkLst>
        </pc:graphicFrameChg>
        <pc:graphicFrameChg chg="del">
          <ac:chgData name="Zachary Moore" userId="ecc85ccb002dd88c" providerId="LiveId" clId="{DE70B363-325D-4A0F-ABBE-B5343BF7EE78}" dt="2023-04-10T16:57:54.752" v="6712" actId="478"/>
          <ac:graphicFrameMkLst>
            <pc:docMk/>
            <pc:sldMk cId="849254737" sldId="316"/>
            <ac:graphicFrameMk id="14" creationId="{32A2260D-304E-5A05-EB4E-D30A872ACDDC}"/>
          </ac:graphicFrameMkLst>
        </pc:graphicFrameChg>
        <pc:picChg chg="add del mod">
          <ac:chgData name="Zachary Moore" userId="ecc85ccb002dd88c" providerId="LiveId" clId="{DE70B363-325D-4A0F-ABBE-B5343BF7EE78}" dt="2023-04-10T16:58:03.989" v="6715" actId="478"/>
          <ac:picMkLst>
            <pc:docMk/>
            <pc:sldMk cId="849254737" sldId="316"/>
            <ac:picMk id="10" creationId="{5B72C813-DC8E-156F-AF56-33756D1F16A3}"/>
          </ac:picMkLst>
        </pc:picChg>
      </pc:sldChg>
      <pc:sldChg chg="modSp add del mod ord">
        <pc:chgData name="Zachary Moore" userId="ecc85ccb002dd88c" providerId="LiveId" clId="{DE70B363-325D-4A0F-ABBE-B5343BF7EE78}" dt="2023-04-10T16:50:20.285" v="6677" actId="2696"/>
        <pc:sldMkLst>
          <pc:docMk/>
          <pc:sldMk cId="1453078049" sldId="316"/>
        </pc:sldMkLst>
        <pc:spChg chg="mod">
          <ac:chgData name="Zachary Moore" userId="ecc85ccb002dd88c" providerId="LiveId" clId="{DE70B363-325D-4A0F-ABBE-B5343BF7EE78}" dt="2023-04-10T16:43:00.419" v="6551" actId="5793"/>
          <ac:spMkLst>
            <pc:docMk/>
            <pc:sldMk cId="1453078049" sldId="316"/>
            <ac:spMk id="12" creationId="{CA8E84DF-C042-300D-A433-A54FC6CC412B}"/>
          </ac:spMkLst>
        </pc:spChg>
        <pc:spChg chg="mod">
          <ac:chgData name="Zachary Moore" userId="ecc85ccb002dd88c" providerId="LiveId" clId="{DE70B363-325D-4A0F-ABBE-B5343BF7EE78}" dt="2023-04-10T16:43:06.068" v="6566" actId="5793"/>
          <ac:spMkLst>
            <pc:docMk/>
            <pc:sldMk cId="1453078049" sldId="316"/>
            <ac:spMk id="13" creationId="{AB002DEA-34CE-2B46-0400-FCCF7F4AD630}"/>
          </ac:spMkLst>
        </pc:spChg>
        <pc:graphicFrameChg chg="mod">
          <ac:chgData name="Zachary Moore" userId="ecc85ccb002dd88c" providerId="LiveId" clId="{DE70B363-325D-4A0F-ABBE-B5343BF7EE78}" dt="2023-04-10T16:44:55.302" v="6661" actId="14100"/>
          <ac:graphicFrameMkLst>
            <pc:docMk/>
            <pc:sldMk cId="1453078049" sldId="316"/>
            <ac:graphicFrameMk id="11" creationId="{2724F1E3-C403-8A90-3241-1EF0F1428B5D}"/>
          </ac:graphicFrameMkLst>
        </pc:graphicFrameChg>
        <pc:graphicFrameChg chg="mod">
          <ac:chgData name="Zachary Moore" userId="ecc85ccb002dd88c" providerId="LiveId" clId="{DE70B363-325D-4A0F-ABBE-B5343BF7EE78}" dt="2023-04-10T16:44:11.085" v="6654" actId="20577"/>
          <ac:graphicFrameMkLst>
            <pc:docMk/>
            <pc:sldMk cId="1453078049" sldId="316"/>
            <ac:graphicFrameMk id="14" creationId="{32A2260D-304E-5A05-EB4E-D30A872ACDDC}"/>
          </ac:graphicFrameMkLst>
        </pc:graphicFrameChg>
      </pc:sldChg>
    </pc:docChg>
  </pc:docChgLst>
</pc:chgInfo>
</file>

<file path=ppt/diagrams/_rels/data4.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ata5.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319F63-1316-4AB5-A889-9FC2DBDA57E2}"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CA"/>
        </a:p>
      </dgm:t>
    </dgm:pt>
    <dgm:pt modelId="{E7427650-CDFA-469E-9F33-03C2A8FC630B}">
      <dgm:prSet phldrT="[Text]" custT="1"/>
      <dgm:spPr/>
      <dgm:t>
        <a:bodyPr/>
        <a:lstStyle/>
        <a:p>
          <a:r>
            <a:rPr lang="en-CA" sz="1200"/>
            <a:t>Vegetation Community</a:t>
          </a:r>
          <a:endParaRPr lang="en-CA" sz="1200" dirty="0"/>
        </a:p>
      </dgm:t>
    </dgm:pt>
    <dgm:pt modelId="{CF69929C-226F-430F-A3FC-2BA7EE4C3CA9}" type="parTrans" cxnId="{6453878E-9D38-47B4-8E64-6307C1F68973}">
      <dgm:prSet/>
      <dgm:spPr/>
      <dgm:t>
        <a:bodyPr/>
        <a:lstStyle/>
        <a:p>
          <a:endParaRPr lang="en-CA"/>
        </a:p>
      </dgm:t>
    </dgm:pt>
    <dgm:pt modelId="{FEA1BBDD-4213-46ED-BB30-37442263E6FE}" type="sibTrans" cxnId="{6453878E-9D38-47B4-8E64-6307C1F68973}">
      <dgm:prSet/>
      <dgm:spPr/>
      <dgm:t>
        <a:bodyPr/>
        <a:lstStyle/>
        <a:p>
          <a:endParaRPr lang="en-CA"/>
        </a:p>
      </dgm:t>
    </dgm:pt>
    <dgm:pt modelId="{C504B1CE-35F1-416B-A239-A16187BBF9EF}">
      <dgm:prSet phldrT="[Text]" custT="1"/>
      <dgm:spPr/>
      <dgm:t>
        <a:bodyPr/>
        <a:lstStyle/>
        <a:p>
          <a:r>
            <a:rPr lang="en-CA" sz="1200"/>
            <a:t>Topography</a:t>
          </a:r>
          <a:endParaRPr lang="en-CA" sz="1200" dirty="0"/>
        </a:p>
      </dgm:t>
    </dgm:pt>
    <dgm:pt modelId="{0A35EA2B-3839-4270-BFDF-0EDADAFF0502}" type="parTrans" cxnId="{300DC6CE-06AB-489F-88AB-FF10962DD02B}">
      <dgm:prSet/>
      <dgm:spPr/>
      <dgm:t>
        <a:bodyPr/>
        <a:lstStyle/>
        <a:p>
          <a:endParaRPr lang="en-CA"/>
        </a:p>
      </dgm:t>
    </dgm:pt>
    <dgm:pt modelId="{1B4FD960-0BDA-4FD4-A580-AFAEC990F438}" type="sibTrans" cxnId="{300DC6CE-06AB-489F-88AB-FF10962DD02B}">
      <dgm:prSet/>
      <dgm:spPr/>
      <dgm:t>
        <a:bodyPr/>
        <a:lstStyle/>
        <a:p>
          <a:endParaRPr lang="en-CA"/>
        </a:p>
      </dgm:t>
    </dgm:pt>
    <dgm:pt modelId="{79067E52-69B0-4706-B9FE-938C7ADB676B}">
      <dgm:prSet phldrT="[Text]" custT="1"/>
      <dgm:spPr/>
      <dgm:t>
        <a:bodyPr/>
        <a:lstStyle/>
        <a:p>
          <a:r>
            <a:rPr lang="en-CA" sz="1200" b="1"/>
            <a:t>Avian Habitat</a:t>
          </a:r>
          <a:endParaRPr lang="en-CA" sz="1200" b="1" dirty="0"/>
        </a:p>
      </dgm:t>
    </dgm:pt>
    <dgm:pt modelId="{3E2488B6-3AA2-4624-88B0-428A8998509E}" type="parTrans" cxnId="{4FDE9F71-56EB-4C34-A7F6-A30DB937F870}">
      <dgm:prSet/>
      <dgm:spPr/>
      <dgm:t>
        <a:bodyPr/>
        <a:lstStyle/>
        <a:p>
          <a:endParaRPr lang="en-CA"/>
        </a:p>
      </dgm:t>
    </dgm:pt>
    <dgm:pt modelId="{302DB9BC-AE36-41B0-A3B1-A48A1265AA40}" type="sibTrans" cxnId="{4FDE9F71-56EB-4C34-A7F6-A30DB937F870}">
      <dgm:prSet/>
      <dgm:spPr/>
      <dgm:t>
        <a:bodyPr/>
        <a:lstStyle/>
        <a:p>
          <a:endParaRPr lang="en-CA"/>
        </a:p>
      </dgm:t>
    </dgm:pt>
    <dgm:pt modelId="{E1741F03-2038-44D9-9DF5-3708912240AC}">
      <dgm:prSet phldrT="[Text]" custT="1"/>
      <dgm:spPr/>
      <dgm:t>
        <a:bodyPr/>
        <a:lstStyle/>
        <a:p>
          <a:r>
            <a:rPr lang="en-CA" sz="1200"/>
            <a:t>Disturbance</a:t>
          </a:r>
          <a:endParaRPr lang="en-CA" sz="1200" dirty="0"/>
        </a:p>
      </dgm:t>
    </dgm:pt>
    <dgm:pt modelId="{1CD30FBE-8E3A-4C89-83F4-4E43E59F2DCC}" type="parTrans" cxnId="{45D9EFF8-F67D-4AD6-B699-A2EEB62A8F16}">
      <dgm:prSet/>
      <dgm:spPr/>
      <dgm:t>
        <a:bodyPr/>
        <a:lstStyle/>
        <a:p>
          <a:endParaRPr lang="en-CA"/>
        </a:p>
      </dgm:t>
    </dgm:pt>
    <dgm:pt modelId="{4DEBA9E1-A41B-448C-8EF8-324E72A315FB}" type="sibTrans" cxnId="{45D9EFF8-F67D-4AD6-B699-A2EEB62A8F16}">
      <dgm:prSet/>
      <dgm:spPr/>
      <dgm:t>
        <a:bodyPr/>
        <a:lstStyle/>
        <a:p>
          <a:endParaRPr lang="en-CA"/>
        </a:p>
      </dgm:t>
    </dgm:pt>
    <dgm:pt modelId="{0D046D24-7C35-405C-AC57-C014FC8C4CD5}">
      <dgm:prSet phldrT="[Text]" custT="1"/>
      <dgm:spPr/>
      <dgm:t>
        <a:bodyPr/>
        <a:lstStyle/>
        <a:p>
          <a:r>
            <a:rPr lang="en-CA" sz="1200"/>
            <a:t>Landscape Structure</a:t>
          </a:r>
          <a:endParaRPr lang="en-CA" sz="1200" dirty="0"/>
        </a:p>
      </dgm:t>
    </dgm:pt>
    <dgm:pt modelId="{14789220-2948-4758-BB72-9910FC85E3FA}" type="parTrans" cxnId="{ADC49DD7-9960-47DD-BA4F-E2F8A94F0D4D}">
      <dgm:prSet/>
      <dgm:spPr/>
      <dgm:t>
        <a:bodyPr/>
        <a:lstStyle/>
        <a:p>
          <a:endParaRPr lang="en-CA"/>
        </a:p>
      </dgm:t>
    </dgm:pt>
    <dgm:pt modelId="{FB9C2D02-58D6-4402-AD9B-714194C3F7A2}" type="sibTrans" cxnId="{ADC49DD7-9960-47DD-BA4F-E2F8A94F0D4D}">
      <dgm:prSet/>
      <dgm:spPr/>
      <dgm:t>
        <a:bodyPr/>
        <a:lstStyle/>
        <a:p>
          <a:endParaRPr lang="en-CA"/>
        </a:p>
      </dgm:t>
    </dgm:pt>
    <dgm:pt modelId="{8E2A352B-6736-4EE9-BF16-BE450CE3E43C}" type="pres">
      <dgm:prSet presAssocID="{EA319F63-1316-4AB5-A889-9FC2DBDA57E2}" presName="Name0" presStyleCnt="0">
        <dgm:presLayoutVars>
          <dgm:chMax val="7"/>
          <dgm:resizeHandles val="exact"/>
        </dgm:presLayoutVars>
      </dgm:prSet>
      <dgm:spPr/>
    </dgm:pt>
    <dgm:pt modelId="{21B0A155-D759-4AB1-9877-75385E263AF8}" type="pres">
      <dgm:prSet presAssocID="{EA319F63-1316-4AB5-A889-9FC2DBDA57E2}" presName="comp1" presStyleCnt="0"/>
      <dgm:spPr/>
    </dgm:pt>
    <dgm:pt modelId="{0533DE24-465E-490E-8755-5454D154E68D}" type="pres">
      <dgm:prSet presAssocID="{EA319F63-1316-4AB5-A889-9FC2DBDA57E2}" presName="circle1" presStyleLbl="node1" presStyleIdx="0" presStyleCnt="5"/>
      <dgm:spPr/>
    </dgm:pt>
    <dgm:pt modelId="{9CA3D4B7-B76E-416A-B256-8AC1C2DAC0AE}" type="pres">
      <dgm:prSet presAssocID="{EA319F63-1316-4AB5-A889-9FC2DBDA57E2}" presName="c1text" presStyleLbl="node1" presStyleIdx="0" presStyleCnt="5">
        <dgm:presLayoutVars>
          <dgm:bulletEnabled val="1"/>
        </dgm:presLayoutVars>
      </dgm:prSet>
      <dgm:spPr/>
    </dgm:pt>
    <dgm:pt modelId="{37F5F78B-2A29-4337-9A3B-3753EC7C99B6}" type="pres">
      <dgm:prSet presAssocID="{EA319F63-1316-4AB5-A889-9FC2DBDA57E2}" presName="comp2" presStyleCnt="0"/>
      <dgm:spPr/>
    </dgm:pt>
    <dgm:pt modelId="{CF60FAB2-F215-47B0-8115-A6B49CB8BE13}" type="pres">
      <dgm:prSet presAssocID="{EA319F63-1316-4AB5-A889-9FC2DBDA57E2}" presName="circle2" presStyleLbl="node1" presStyleIdx="1" presStyleCnt="5"/>
      <dgm:spPr/>
    </dgm:pt>
    <dgm:pt modelId="{6FF36DF8-A1DA-4BC2-80C3-DC6AE00ABF89}" type="pres">
      <dgm:prSet presAssocID="{EA319F63-1316-4AB5-A889-9FC2DBDA57E2}" presName="c2text" presStyleLbl="node1" presStyleIdx="1" presStyleCnt="5">
        <dgm:presLayoutVars>
          <dgm:bulletEnabled val="1"/>
        </dgm:presLayoutVars>
      </dgm:prSet>
      <dgm:spPr/>
    </dgm:pt>
    <dgm:pt modelId="{E4F95047-CFF2-4181-8493-33E7F87CA269}" type="pres">
      <dgm:prSet presAssocID="{EA319F63-1316-4AB5-A889-9FC2DBDA57E2}" presName="comp3" presStyleCnt="0"/>
      <dgm:spPr/>
    </dgm:pt>
    <dgm:pt modelId="{1A81EF5F-0017-4848-8331-8CE0AE200B7E}" type="pres">
      <dgm:prSet presAssocID="{EA319F63-1316-4AB5-A889-9FC2DBDA57E2}" presName="circle3" presStyleLbl="node1" presStyleIdx="2" presStyleCnt="5"/>
      <dgm:spPr/>
    </dgm:pt>
    <dgm:pt modelId="{E45286A6-7163-4C15-A6AF-4B29DDBE9783}" type="pres">
      <dgm:prSet presAssocID="{EA319F63-1316-4AB5-A889-9FC2DBDA57E2}" presName="c3text" presStyleLbl="node1" presStyleIdx="2" presStyleCnt="5">
        <dgm:presLayoutVars>
          <dgm:bulletEnabled val="1"/>
        </dgm:presLayoutVars>
      </dgm:prSet>
      <dgm:spPr/>
    </dgm:pt>
    <dgm:pt modelId="{56B311B0-D026-4F86-8E51-5D4CB8AB5FD0}" type="pres">
      <dgm:prSet presAssocID="{EA319F63-1316-4AB5-A889-9FC2DBDA57E2}" presName="comp4" presStyleCnt="0"/>
      <dgm:spPr/>
    </dgm:pt>
    <dgm:pt modelId="{A48B0B49-B8A1-4757-95E9-6ABD0BB9D784}" type="pres">
      <dgm:prSet presAssocID="{EA319F63-1316-4AB5-A889-9FC2DBDA57E2}" presName="circle4" presStyleLbl="node1" presStyleIdx="3" presStyleCnt="5"/>
      <dgm:spPr/>
    </dgm:pt>
    <dgm:pt modelId="{EFAB21EE-BC94-49EC-88A4-59493CC7BD60}" type="pres">
      <dgm:prSet presAssocID="{EA319F63-1316-4AB5-A889-9FC2DBDA57E2}" presName="c4text" presStyleLbl="node1" presStyleIdx="3" presStyleCnt="5">
        <dgm:presLayoutVars>
          <dgm:bulletEnabled val="1"/>
        </dgm:presLayoutVars>
      </dgm:prSet>
      <dgm:spPr/>
    </dgm:pt>
    <dgm:pt modelId="{77C94DF9-6137-4E71-ACEA-E5930905E1CD}" type="pres">
      <dgm:prSet presAssocID="{EA319F63-1316-4AB5-A889-9FC2DBDA57E2}" presName="comp5" presStyleCnt="0"/>
      <dgm:spPr/>
    </dgm:pt>
    <dgm:pt modelId="{D9DA675A-C1C9-4024-A5D7-CA7016B87792}" type="pres">
      <dgm:prSet presAssocID="{EA319F63-1316-4AB5-A889-9FC2DBDA57E2}" presName="circle5" presStyleLbl="node1" presStyleIdx="4" presStyleCnt="5"/>
      <dgm:spPr/>
    </dgm:pt>
    <dgm:pt modelId="{B55D0F04-FB6F-45A7-B047-9867A45E3F0E}" type="pres">
      <dgm:prSet presAssocID="{EA319F63-1316-4AB5-A889-9FC2DBDA57E2}" presName="c5text" presStyleLbl="node1" presStyleIdx="4" presStyleCnt="5">
        <dgm:presLayoutVars>
          <dgm:bulletEnabled val="1"/>
        </dgm:presLayoutVars>
      </dgm:prSet>
      <dgm:spPr/>
    </dgm:pt>
  </dgm:ptLst>
  <dgm:cxnLst>
    <dgm:cxn modelId="{4F8B3B12-4D25-4DFB-BEC7-25DCB18A12EA}" type="presOf" srcId="{EA319F63-1316-4AB5-A889-9FC2DBDA57E2}" destId="{8E2A352B-6736-4EE9-BF16-BE450CE3E43C}" srcOrd="0" destOrd="0" presId="urn:microsoft.com/office/officeart/2005/8/layout/venn2"/>
    <dgm:cxn modelId="{D8DFF225-3FB5-4537-9157-8F95FD95E179}" type="presOf" srcId="{E1741F03-2038-44D9-9DF5-3708912240AC}" destId="{EFAB21EE-BC94-49EC-88A4-59493CC7BD60}" srcOrd="1" destOrd="0" presId="urn:microsoft.com/office/officeart/2005/8/layout/venn2"/>
    <dgm:cxn modelId="{6A11AF3B-9FF5-407E-9B5E-9CF45E896D08}" type="presOf" srcId="{79067E52-69B0-4706-B9FE-938C7ADB676B}" destId="{D9DA675A-C1C9-4024-A5D7-CA7016B87792}" srcOrd="0" destOrd="0" presId="urn:microsoft.com/office/officeart/2005/8/layout/venn2"/>
    <dgm:cxn modelId="{15B45862-5A42-4C37-A973-65D708DDC64B}" type="presOf" srcId="{0D046D24-7C35-405C-AC57-C014FC8C4CD5}" destId="{6FF36DF8-A1DA-4BC2-80C3-DC6AE00ABF89}" srcOrd="1" destOrd="0" presId="urn:microsoft.com/office/officeart/2005/8/layout/venn2"/>
    <dgm:cxn modelId="{970F7149-0432-460B-82FF-B4E9CEB475D5}" type="presOf" srcId="{E1741F03-2038-44D9-9DF5-3708912240AC}" destId="{A48B0B49-B8A1-4757-95E9-6ABD0BB9D784}" srcOrd="0" destOrd="0" presId="urn:microsoft.com/office/officeart/2005/8/layout/venn2"/>
    <dgm:cxn modelId="{4FDE9F71-56EB-4C34-A7F6-A30DB937F870}" srcId="{EA319F63-1316-4AB5-A889-9FC2DBDA57E2}" destId="{79067E52-69B0-4706-B9FE-938C7ADB676B}" srcOrd="4" destOrd="0" parTransId="{3E2488B6-3AA2-4624-88B0-428A8998509E}" sibTransId="{302DB9BC-AE36-41B0-A3B1-A48A1265AA40}"/>
    <dgm:cxn modelId="{8A91CE59-0426-4A37-81D2-6B35BDA151C1}" type="presOf" srcId="{E7427650-CDFA-469E-9F33-03C2A8FC630B}" destId="{1A81EF5F-0017-4848-8331-8CE0AE200B7E}" srcOrd="0" destOrd="0" presId="urn:microsoft.com/office/officeart/2005/8/layout/venn2"/>
    <dgm:cxn modelId="{BC8F358B-039F-4283-9870-E7C01955C7BB}" type="presOf" srcId="{E7427650-CDFA-469E-9F33-03C2A8FC630B}" destId="{E45286A6-7163-4C15-A6AF-4B29DDBE9783}" srcOrd="1" destOrd="0" presId="urn:microsoft.com/office/officeart/2005/8/layout/venn2"/>
    <dgm:cxn modelId="{6453878E-9D38-47B4-8E64-6307C1F68973}" srcId="{EA319F63-1316-4AB5-A889-9FC2DBDA57E2}" destId="{E7427650-CDFA-469E-9F33-03C2A8FC630B}" srcOrd="2" destOrd="0" parTransId="{CF69929C-226F-430F-A3FC-2BA7EE4C3CA9}" sibTransId="{FEA1BBDD-4213-46ED-BB30-37442263E6FE}"/>
    <dgm:cxn modelId="{906B4B94-9236-4D71-8B55-B2E17D3A1D14}" type="presOf" srcId="{79067E52-69B0-4706-B9FE-938C7ADB676B}" destId="{B55D0F04-FB6F-45A7-B047-9867A45E3F0E}" srcOrd="1" destOrd="0" presId="urn:microsoft.com/office/officeart/2005/8/layout/venn2"/>
    <dgm:cxn modelId="{98926396-EC24-45B0-BD06-4C7A40C870DE}" type="presOf" srcId="{0D046D24-7C35-405C-AC57-C014FC8C4CD5}" destId="{CF60FAB2-F215-47B0-8115-A6B49CB8BE13}" srcOrd="0" destOrd="0" presId="urn:microsoft.com/office/officeart/2005/8/layout/venn2"/>
    <dgm:cxn modelId="{A7B3AFAD-AAD8-4E4A-8AA8-27B7B2839AC1}" type="presOf" srcId="{C504B1CE-35F1-416B-A239-A16187BBF9EF}" destId="{9CA3D4B7-B76E-416A-B256-8AC1C2DAC0AE}" srcOrd="1" destOrd="0" presId="urn:microsoft.com/office/officeart/2005/8/layout/venn2"/>
    <dgm:cxn modelId="{300DC6CE-06AB-489F-88AB-FF10962DD02B}" srcId="{EA319F63-1316-4AB5-A889-9FC2DBDA57E2}" destId="{C504B1CE-35F1-416B-A239-A16187BBF9EF}" srcOrd="0" destOrd="0" parTransId="{0A35EA2B-3839-4270-BFDF-0EDADAFF0502}" sibTransId="{1B4FD960-0BDA-4FD4-A580-AFAEC990F438}"/>
    <dgm:cxn modelId="{ADC49DD7-9960-47DD-BA4F-E2F8A94F0D4D}" srcId="{EA319F63-1316-4AB5-A889-9FC2DBDA57E2}" destId="{0D046D24-7C35-405C-AC57-C014FC8C4CD5}" srcOrd="1" destOrd="0" parTransId="{14789220-2948-4758-BB72-9910FC85E3FA}" sibTransId="{FB9C2D02-58D6-4402-AD9B-714194C3F7A2}"/>
    <dgm:cxn modelId="{45D9EFF8-F67D-4AD6-B699-A2EEB62A8F16}" srcId="{EA319F63-1316-4AB5-A889-9FC2DBDA57E2}" destId="{E1741F03-2038-44D9-9DF5-3708912240AC}" srcOrd="3" destOrd="0" parTransId="{1CD30FBE-8E3A-4C89-83F4-4E43E59F2DCC}" sibTransId="{4DEBA9E1-A41B-448C-8EF8-324E72A315FB}"/>
    <dgm:cxn modelId="{F10812FC-C11B-40FA-BB84-44BFE20E1799}" type="presOf" srcId="{C504B1CE-35F1-416B-A239-A16187BBF9EF}" destId="{0533DE24-465E-490E-8755-5454D154E68D}" srcOrd="0" destOrd="0" presId="urn:microsoft.com/office/officeart/2005/8/layout/venn2"/>
    <dgm:cxn modelId="{01309481-88C5-47A9-AAC0-4C37F76ABB40}" type="presParOf" srcId="{8E2A352B-6736-4EE9-BF16-BE450CE3E43C}" destId="{21B0A155-D759-4AB1-9877-75385E263AF8}" srcOrd="0" destOrd="0" presId="urn:microsoft.com/office/officeart/2005/8/layout/venn2"/>
    <dgm:cxn modelId="{1B1A2333-F81E-4F6B-BEF1-A5DF9BCBEC77}" type="presParOf" srcId="{21B0A155-D759-4AB1-9877-75385E263AF8}" destId="{0533DE24-465E-490E-8755-5454D154E68D}" srcOrd="0" destOrd="0" presId="urn:microsoft.com/office/officeart/2005/8/layout/venn2"/>
    <dgm:cxn modelId="{91FAF0D3-940F-4B8A-A267-1A0B40F1D188}" type="presParOf" srcId="{21B0A155-D759-4AB1-9877-75385E263AF8}" destId="{9CA3D4B7-B76E-416A-B256-8AC1C2DAC0AE}" srcOrd="1" destOrd="0" presId="urn:microsoft.com/office/officeart/2005/8/layout/venn2"/>
    <dgm:cxn modelId="{FEF09752-5F87-4DA1-96F4-F40F640CCED4}" type="presParOf" srcId="{8E2A352B-6736-4EE9-BF16-BE450CE3E43C}" destId="{37F5F78B-2A29-4337-9A3B-3753EC7C99B6}" srcOrd="1" destOrd="0" presId="urn:microsoft.com/office/officeart/2005/8/layout/venn2"/>
    <dgm:cxn modelId="{FD002D30-E91E-4D81-B87D-CC97619E10C2}" type="presParOf" srcId="{37F5F78B-2A29-4337-9A3B-3753EC7C99B6}" destId="{CF60FAB2-F215-47B0-8115-A6B49CB8BE13}" srcOrd="0" destOrd="0" presId="urn:microsoft.com/office/officeart/2005/8/layout/venn2"/>
    <dgm:cxn modelId="{5630CFB1-8FF7-43AC-B03C-247227EED0D0}" type="presParOf" srcId="{37F5F78B-2A29-4337-9A3B-3753EC7C99B6}" destId="{6FF36DF8-A1DA-4BC2-80C3-DC6AE00ABF89}" srcOrd="1" destOrd="0" presId="urn:microsoft.com/office/officeart/2005/8/layout/venn2"/>
    <dgm:cxn modelId="{14217192-5FB9-4991-9537-A75421D3152D}" type="presParOf" srcId="{8E2A352B-6736-4EE9-BF16-BE450CE3E43C}" destId="{E4F95047-CFF2-4181-8493-33E7F87CA269}" srcOrd="2" destOrd="0" presId="urn:microsoft.com/office/officeart/2005/8/layout/venn2"/>
    <dgm:cxn modelId="{8D447020-21AF-4580-9FF2-D0D1405B7B25}" type="presParOf" srcId="{E4F95047-CFF2-4181-8493-33E7F87CA269}" destId="{1A81EF5F-0017-4848-8331-8CE0AE200B7E}" srcOrd="0" destOrd="0" presId="urn:microsoft.com/office/officeart/2005/8/layout/venn2"/>
    <dgm:cxn modelId="{282501BA-6E9D-43B8-B33B-B60DED0AB7C2}" type="presParOf" srcId="{E4F95047-CFF2-4181-8493-33E7F87CA269}" destId="{E45286A6-7163-4C15-A6AF-4B29DDBE9783}" srcOrd="1" destOrd="0" presId="urn:microsoft.com/office/officeart/2005/8/layout/venn2"/>
    <dgm:cxn modelId="{C0ED486E-E56E-4EEC-A0C1-CCAC7C976B25}" type="presParOf" srcId="{8E2A352B-6736-4EE9-BF16-BE450CE3E43C}" destId="{56B311B0-D026-4F86-8E51-5D4CB8AB5FD0}" srcOrd="3" destOrd="0" presId="urn:microsoft.com/office/officeart/2005/8/layout/venn2"/>
    <dgm:cxn modelId="{67A6B0D1-D423-460D-B913-8C339256EE41}" type="presParOf" srcId="{56B311B0-D026-4F86-8E51-5D4CB8AB5FD0}" destId="{A48B0B49-B8A1-4757-95E9-6ABD0BB9D784}" srcOrd="0" destOrd="0" presId="urn:microsoft.com/office/officeart/2005/8/layout/venn2"/>
    <dgm:cxn modelId="{573DD3A7-AE89-423B-8F2B-F056349BEA73}" type="presParOf" srcId="{56B311B0-D026-4F86-8E51-5D4CB8AB5FD0}" destId="{EFAB21EE-BC94-49EC-88A4-59493CC7BD60}" srcOrd="1" destOrd="0" presId="urn:microsoft.com/office/officeart/2005/8/layout/venn2"/>
    <dgm:cxn modelId="{67F0E847-8826-44AF-AD9D-FEDEEE290971}" type="presParOf" srcId="{8E2A352B-6736-4EE9-BF16-BE450CE3E43C}" destId="{77C94DF9-6137-4E71-ACEA-E5930905E1CD}" srcOrd="4" destOrd="0" presId="urn:microsoft.com/office/officeart/2005/8/layout/venn2"/>
    <dgm:cxn modelId="{AEBE021A-149A-43A9-86F4-E93CBB10523F}" type="presParOf" srcId="{77C94DF9-6137-4E71-ACEA-E5930905E1CD}" destId="{D9DA675A-C1C9-4024-A5D7-CA7016B87792}" srcOrd="0" destOrd="0" presId="urn:microsoft.com/office/officeart/2005/8/layout/venn2"/>
    <dgm:cxn modelId="{8905AB13-B35A-467E-9ABC-546ECF338FEF}" type="presParOf" srcId="{77C94DF9-6137-4E71-ACEA-E5930905E1CD}" destId="{B55D0F04-FB6F-45A7-B047-9867A45E3F0E}"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A27A7-0B8F-4A90-87E5-AB2E72246523}" type="doc">
      <dgm:prSet loTypeId="urn:microsoft.com/office/officeart/2005/8/layout/cycle2" loCatId="cycle" qsTypeId="urn:microsoft.com/office/officeart/2005/8/quickstyle/simple1" qsCatId="simple" csTypeId="urn:microsoft.com/office/officeart/2005/8/colors/accent0_3" csCatId="mainScheme" phldr="1"/>
      <dgm:spPr/>
      <dgm:t>
        <a:bodyPr/>
        <a:lstStyle/>
        <a:p>
          <a:endParaRPr lang="en-CA"/>
        </a:p>
      </dgm:t>
    </dgm:pt>
    <dgm:pt modelId="{26E5F875-7D7C-4D61-8030-48C5485339AF}">
      <dgm:prSet phldrT="[Text]"/>
      <dgm:spPr/>
      <dgm:t>
        <a:bodyPr/>
        <a:lstStyle/>
        <a:p>
          <a:r>
            <a:rPr lang="en-CA" dirty="0"/>
            <a:t>Conservation</a:t>
          </a:r>
        </a:p>
      </dgm:t>
    </dgm:pt>
    <dgm:pt modelId="{1574B55D-C5AF-4C33-8A7F-2092C828BE2E}" type="parTrans" cxnId="{CE44D916-BA8A-4B7B-B2E3-DF36EB1ED9CF}">
      <dgm:prSet/>
      <dgm:spPr/>
      <dgm:t>
        <a:bodyPr/>
        <a:lstStyle/>
        <a:p>
          <a:endParaRPr lang="en-CA"/>
        </a:p>
      </dgm:t>
    </dgm:pt>
    <dgm:pt modelId="{D269B2ED-97B9-4A62-B6DD-DECDB044A572}" type="sibTrans" cxnId="{CE44D916-BA8A-4B7B-B2E3-DF36EB1ED9CF}">
      <dgm:prSet/>
      <dgm:spPr/>
      <dgm:t>
        <a:bodyPr/>
        <a:lstStyle/>
        <a:p>
          <a:endParaRPr lang="en-CA"/>
        </a:p>
      </dgm:t>
    </dgm:pt>
    <dgm:pt modelId="{2D6BD986-554D-4475-9AD4-0207E37A469E}">
      <dgm:prSet phldrT="[Text]"/>
      <dgm:spPr/>
      <dgm:t>
        <a:bodyPr/>
        <a:lstStyle/>
        <a:p>
          <a:r>
            <a:rPr lang="en-CA" dirty="0"/>
            <a:t>Research</a:t>
          </a:r>
        </a:p>
      </dgm:t>
    </dgm:pt>
    <dgm:pt modelId="{F3A242AD-8188-4389-9A48-145B2A6C3260}" type="parTrans" cxnId="{ADD30D01-D09B-4EA6-8CFF-92D00125A423}">
      <dgm:prSet/>
      <dgm:spPr/>
      <dgm:t>
        <a:bodyPr/>
        <a:lstStyle/>
        <a:p>
          <a:endParaRPr lang="en-CA"/>
        </a:p>
      </dgm:t>
    </dgm:pt>
    <dgm:pt modelId="{3E70E909-644F-486B-8C74-6DDD9F2B8A87}" type="sibTrans" cxnId="{ADD30D01-D09B-4EA6-8CFF-92D00125A423}">
      <dgm:prSet/>
      <dgm:spPr/>
      <dgm:t>
        <a:bodyPr/>
        <a:lstStyle/>
        <a:p>
          <a:endParaRPr lang="en-CA"/>
        </a:p>
      </dgm:t>
    </dgm:pt>
    <dgm:pt modelId="{45D4072F-ED9D-4A6D-990B-C122BC2FE851}">
      <dgm:prSet phldrT="[Text]"/>
      <dgm:spPr/>
      <dgm:t>
        <a:bodyPr/>
        <a:lstStyle/>
        <a:p>
          <a:r>
            <a:rPr lang="en-CA" dirty="0"/>
            <a:t>Management</a:t>
          </a:r>
        </a:p>
      </dgm:t>
    </dgm:pt>
    <dgm:pt modelId="{04B1745A-C475-4C20-AB04-9660A62F6492}" type="parTrans" cxnId="{2FBCA536-B060-4950-93EF-B04335972E06}">
      <dgm:prSet/>
      <dgm:spPr/>
      <dgm:t>
        <a:bodyPr/>
        <a:lstStyle/>
        <a:p>
          <a:endParaRPr lang="en-CA"/>
        </a:p>
      </dgm:t>
    </dgm:pt>
    <dgm:pt modelId="{6365B1F9-51EA-4990-82A8-B99CAAA41755}" type="sibTrans" cxnId="{2FBCA536-B060-4950-93EF-B04335972E06}">
      <dgm:prSet/>
      <dgm:spPr/>
      <dgm:t>
        <a:bodyPr/>
        <a:lstStyle/>
        <a:p>
          <a:endParaRPr lang="en-CA"/>
        </a:p>
      </dgm:t>
    </dgm:pt>
    <dgm:pt modelId="{2E8E2B9F-4097-4BFC-83A0-451647B1F772}">
      <dgm:prSet phldrT="[Text]"/>
      <dgm:spPr/>
      <dgm:t>
        <a:bodyPr/>
        <a:lstStyle/>
        <a:p>
          <a:r>
            <a:rPr lang="en-CA"/>
            <a:t>Data </a:t>
          </a:r>
          <a:r>
            <a:rPr lang="en-CA" dirty="0"/>
            <a:t>Gap</a:t>
          </a:r>
        </a:p>
      </dgm:t>
    </dgm:pt>
    <dgm:pt modelId="{DE7E1B5D-41D6-4FBD-A947-DCA8443A4169}" type="parTrans" cxnId="{DC6101AC-BE72-4819-ACBE-F363345312EA}">
      <dgm:prSet/>
      <dgm:spPr/>
      <dgm:t>
        <a:bodyPr/>
        <a:lstStyle/>
        <a:p>
          <a:endParaRPr lang="en-CA"/>
        </a:p>
      </dgm:t>
    </dgm:pt>
    <dgm:pt modelId="{F50989B0-2419-4E08-82FD-4D25C6804A13}" type="sibTrans" cxnId="{DC6101AC-BE72-4819-ACBE-F363345312EA}">
      <dgm:prSet/>
      <dgm:spPr/>
      <dgm:t>
        <a:bodyPr/>
        <a:lstStyle/>
        <a:p>
          <a:endParaRPr lang="en-CA"/>
        </a:p>
      </dgm:t>
    </dgm:pt>
    <dgm:pt modelId="{44DE180A-F285-4E09-934D-D46E91455536}" type="pres">
      <dgm:prSet presAssocID="{FB1A27A7-0B8F-4A90-87E5-AB2E72246523}" presName="cycle" presStyleCnt="0">
        <dgm:presLayoutVars>
          <dgm:dir/>
          <dgm:resizeHandles val="exact"/>
        </dgm:presLayoutVars>
      </dgm:prSet>
      <dgm:spPr/>
    </dgm:pt>
    <dgm:pt modelId="{67AC9581-748D-4A61-84F2-8D067EEBF345}" type="pres">
      <dgm:prSet presAssocID="{26E5F875-7D7C-4D61-8030-48C5485339AF}" presName="node" presStyleLbl="node1" presStyleIdx="0" presStyleCnt="4">
        <dgm:presLayoutVars>
          <dgm:bulletEnabled val="1"/>
        </dgm:presLayoutVars>
      </dgm:prSet>
      <dgm:spPr/>
    </dgm:pt>
    <dgm:pt modelId="{CB606794-01CA-4F15-A5D6-FC21B2E4EB32}" type="pres">
      <dgm:prSet presAssocID="{D269B2ED-97B9-4A62-B6DD-DECDB044A572}" presName="sibTrans" presStyleLbl="sibTrans2D1" presStyleIdx="0" presStyleCnt="4"/>
      <dgm:spPr/>
    </dgm:pt>
    <dgm:pt modelId="{713688BD-58AF-4552-BAB8-CEC5E1C5A4E3}" type="pres">
      <dgm:prSet presAssocID="{D269B2ED-97B9-4A62-B6DD-DECDB044A572}" presName="connectorText" presStyleLbl="sibTrans2D1" presStyleIdx="0" presStyleCnt="4"/>
      <dgm:spPr/>
    </dgm:pt>
    <dgm:pt modelId="{1C1C5E17-F5F4-4E79-B528-3ABC03C5EB9D}" type="pres">
      <dgm:prSet presAssocID="{2E8E2B9F-4097-4BFC-83A0-451647B1F772}" presName="node" presStyleLbl="node1" presStyleIdx="1" presStyleCnt="4">
        <dgm:presLayoutVars>
          <dgm:bulletEnabled val="1"/>
        </dgm:presLayoutVars>
      </dgm:prSet>
      <dgm:spPr/>
    </dgm:pt>
    <dgm:pt modelId="{152386EE-28A1-416F-93D3-45268FA628BF}" type="pres">
      <dgm:prSet presAssocID="{F50989B0-2419-4E08-82FD-4D25C6804A13}" presName="sibTrans" presStyleLbl="sibTrans2D1" presStyleIdx="1" presStyleCnt="4"/>
      <dgm:spPr/>
    </dgm:pt>
    <dgm:pt modelId="{B91B0F24-AD9A-42F7-A865-FB17F4B8F9B8}" type="pres">
      <dgm:prSet presAssocID="{F50989B0-2419-4E08-82FD-4D25C6804A13}" presName="connectorText" presStyleLbl="sibTrans2D1" presStyleIdx="1" presStyleCnt="4"/>
      <dgm:spPr/>
    </dgm:pt>
    <dgm:pt modelId="{CF45A970-4ABA-4D32-807B-18A41ADD0831}" type="pres">
      <dgm:prSet presAssocID="{2D6BD986-554D-4475-9AD4-0207E37A469E}" presName="node" presStyleLbl="node1" presStyleIdx="2" presStyleCnt="4">
        <dgm:presLayoutVars>
          <dgm:bulletEnabled val="1"/>
        </dgm:presLayoutVars>
      </dgm:prSet>
      <dgm:spPr/>
    </dgm:pt>
    <dgm:pt modelId="{CBB3758F-439D-414E-AA3B-4B2A2C9978C2}" type="pres">
      <dgm:prSet presAssocID="{3E70E909-644F-486B-8C74-6DDD9F2B8A87}" presName="sibTrans" presStyleLbl="sibTrans2D1" presStyleIdx="2" presStyleCnt="4"/>
      <dgm:spPr/>
    </dgm:pt>
    <dgm:pt modelId="{E0A851D9-1846-4144-8812-D5DE5B0B07B5}" type="pres">
      <dgm:prSet presAssocID="{3E70E909-644F-486B-8C74-6DDD9F2B8A87}" presName="connectorText" presStyleLbl="sibTrans2D1" presStyleIdx="2" presStyleCnt="4"/>
      <dgm:spPr/>
    </dgm:pt>
    <dgm:pt modelId="{4AA9D3BA-265F-4319-9321-2CC4A580517B}" type="pres">
      <dgm:prSet presAssocID="{45D4072F-ED9D-4A6D-990B-C122BC2FE851}" presName="node" presStyleLbl="node1" presStyleIdx="3" presStyleCnt="4">
        <dgm:presLayoutVars>
          <dgm:bulletEnabled val="1"/>
        </dgm:presLayoutVars>
      </dgm:prSet>
      <dgm:spPr/>
    </dgm:pt>
    <dgm:pt modelId="{C4AD0805-6465-4265-ACA0-DA454230B7BB}" type="pres">
      <dgm:prSet presAssocID="{6365B1F9-51EA-4990-82A8-B99CAAA41755}" presName="sibTrans" presStyleLbl="sibTrans2D1" presStyleIdx="3" presStyleCnt="4"/>
      <dgm:spPr/>
    </dgm:pt>
    <dgm:pt modelId="{BE51913B-B2EA-4FF3-81AA-8F7F799D0E3C}" type="pres">
      <dgm:prSet presAssocID="{6365B1F9-51EA-4990-82A8-B99CAAA41755}" presName="connectorText" presStyleLbl="sibTrans2D1" presStyleIdx="3" presStyleCnt="4"/>
      <dgm:spPr/>
    </dgm:pt>
  </dgm:ptLst>
  <dgm:cxnLst>
    <dgm:cxn modelId="{ADD30D01-D09B-4EA6-8CFF-92D00125A423}" srcId="{FB1A27A7-0B8F-4A90-87E5-AB2E72246523}" destId="{2D6BD986-554D-4475-9AD4-0207E37A469E}" srcOrd="2" destOrd="0" parTransId="{F3A242AD-8188-4389-9A48-145B2A6C3260}" sibTransId="{3E70E909-644F-486B-8C74-6DDD9F2B8A87}"/>
    <dgm:cxn modelId="{E00B020A-7DD2-4DB1-AE98-CFFA13300A7E}" type="presOf" srcId="{3E70E909-644F-486B-8C74-6DDD9F2B8A87}" destId="{E0A851D9-1846-4144-8812-D5DE5B0B07B5}" srcOrd="1" destOrd="0" presId="urn:microsoft.com/office/officeart/2005/8/layout/cycle2"/>
    <dgm:cxn modelId="{CE44D916-BA8A-4B7B-B2E3-DF36EB1ED9CF}" srcId="{FB1A27A7-0B8F-4A90-87E5-AB2E72246523}" destId="{26E5F875-7D7C-4D61-8030-48C5485339AF}" srcOrd="0" destOrd="0" parTransId="{1574B55D-C5AF-4C33-8A7F-2092C828BE2E}" sibTransId="{D269B2ED-97B9-4A62-B6DD-DECDB044A572}"/>
    <dgm:cxn modelId="{9B063C18-E5A1-41E2-BF8E-332DF7CAA414}" type="presOf" srcId="{F50989B0-2419-4E08-82FD-4D25C6804A13}" destId="{152386EE-28A1-416F-93D3-45268FA628BF}" srcOrd="0" destOrd="0" presId="urn:microsoft.com/office/officeart/2005/8/layout/cycle2"/>
    <dgm:cxn modelId="{2FBCA536-B060-4950-93EF-B04335972E06}" srcId="{FB1A27A7-0B8F-4A90-87E5-AB2E72246523}" destId="{45D4072F-ED9D-4A6D-990B-C122BC2FE851}" srcOrd="3" destOrd="0" parTransId="{04B1745A-C475-4C20-AB04-9660A62F6492}" sibTransId="{6365B1F9-51EA-4990-82A8-B99CAAA41755}"/>
    <dgm:cxn modelId="{C31D2E3C-BEEB-466F-934F-ED1EBB86F0F9}" type="presOf" srcId="{45D4072F-ED9D-4A6D-990B-C122BC2FE851}" destId="{4AA9D3BA-265F-4319-9321-2CC4A580517B}" srcOrd="0" destOrd="0" presId="urn:microsoft.com/office/officeart/2005/8/layout/cycle2"/>
    <dgm:cxn modelId="{B3091D5E-EBAC-4233-B879-D92EAF461396}" type="presOf" srcId="{3E70E909-644F-486B-8C74-6DDD9F2B8A87}" destId="{CBB3758F-439D-414E-AA3B-4B2A2C9978C2}" srcOrd="0" destOrd="0" presId="urn:microsoft.com/office/officeart/2005/8/layout/cycle2"/>
    <dgm:cxn modelId="{76323E44-8282-4FCC-B09C-65FBD7F61E68}" type="presOf" srcId="{2D6BD986-554D-4475-9AD4-0207E37A469E}" destId="{CF45A970-4ABA-4D32-807B-18A41ADD0831}" srcOrd="0" destOrd="0" presId="urn:microsoft.com/office/officeart/2005/8/layout/cycle2"/>
    <dgm:cxn modelId="{7F4C4B71-6C0C-4E2A-A8C5-30421FFF3D9C}" type="presOf" srcId="{F50989B0-2419-4E08-82FD-4D25C6804A13}" destId="{B91B0F24-AD9A-42F7-A865-FB17F4B8F9B8}" srcOrd="1" destOrd="0" presId="urn:microsoft.com/office/officeart/2005/8/layout/cycle2"/>
    <dgm:cxn modelId="{82E54C76-73C9-46C1-A6D9-37B0E0817E47}" type="presOf" srcId="{D269B2ED-97B9-4A62-B6DD-DECDB044A572}" destId="{713688BD-58AF-4552-BAB8-CEC5E1C5A4E3}" srcOrd="1" destOrd="0" presId="urn:microsoft.com/office/officeart/2005/8/layout/cycle2"/>
    <dgm:cxn modelId="{326F1078-3785-4824-92FE-C1E85E98C7DB}" type="presOf" srcId="{D269B2ED-97B9-4A62-B6DD-DECDB044A572}" destId="{CB606794-01CA-4F15-A5D6-FC21B2E4EB32}" srcOrd="0" destOrd="0" presId="urn:microsoft.com/office/officeart/2005/8/layout/cycle2"/>
    <dgm:cxn modelId="{DC6101AC-BE72-4819-ACBE-F363345312EA}" srcId="{FB1A27A7-0B8F-4A90-87E5-AB2E72246523}" destId="{2E8E2B9F-4097-4BFC-83A0-451647B1F772}" srcOrd="1" destOrd="0" parTransId="{DE7E1B5D-41D6-4FBD-A947-DCA8443A4169}" sibTransId="{F50989B0-2419-4E08-82FD-4D25C6804A13}"/>
    <dgm:cxn modelId="{F4995FCE-8A75-4276-84D0-4886CE1ADF40}" type="presOf" srcId="{FB1A27A7-0B8F-4A90-87E5-AB2E72246523}" destId="{44DE180A-F285-4E09-934D-D46E91455536}" srcOrd="0" destOrd="0" presId="urn:microsoft.com/office/officeart/2005/8/layout/cycle2"/>
    <dgm:cxn modelId="{7E8EE4CE-B186-4D6D-B3E6-A2DD855729B3}" type="presOf" srcId="{6365B1F9-51EA-4990-82A8-B99CAAA41755}" destId="{C4AD0805-6465-4265-ACA0-DA454230B7BB}" srcOrd="0" destOrd="0" presId="urn:microsoft.com/office/officeart/2005/8/layout/cycle2"/>
    <dgm:cxn modelId="{676107DF-ECA3-4C6E-92DE-4D7971FDF7A7}" type="presOf" srcId="{6365B1F9-51EA-4990-82A8-B99CAAA41755}" destId="{BE51913B-B2EA-4FF3-81AA-8F7F799D0E3C}" srcOrd="1" destOrd="0" presId="urn:microsoft.com/office/officeart/2005/8/layout/cycle2"/>
    <dgm:cxn modelId="{BA3899E4-F128-49CF-A952-4036B7AF7484}" type="presOf" srcId="{2E8E2B9F-4097-4BFC-83A0-451647B1F772}" destId="{1C1C5E17-F5F4-4E79-B528-3ABC03C5EB9D}" srcOrd="0" destOrd="0" presId="urn:microsoft.com/office/officeart/2005/8/layout/cycle2"/>
    <dgm:cxn modelId="{D53F75FB-569D-4AD4-94C8-6B0D16CD60A9}" type="presOf" srcId="{26E5F875-7D7C-4D61-8030-48C5485339AF}" destId="{67AC9581-748D-4A61-84F2-8D067EEBF345}" srcOrd="0" destOrd="0" presId="urn:microsoft.com/office/officeart/2005/8/layout/cycle2"/>
    <dgm:cxn modelId="{30E3DC1E-FC36-48FC-B7E2-FA81D51E4E97}" type="presParOf" srcId="{44DE180A-F285-4E09-934D-D46E91455536}" destId="{67AC9581-748D-4A61-84F2-8D067EEBF345}" srcOrd="0" destOrd="0" presId="urn:microsoft.com/office/officeart/2005/8/layout/cycle2"/>
    <dgm:cxn modelId="{60BD455D-3531-43DF-8A30-9B46D060CDE6}" type="presParOf" srcId="{44DE180A-F285-4E09-934D-D46E91455536}" destId="{CB606794-01CA-4F15-A5D6-FC21B2E4EB32}" srcOrd="1" destOrd="0" presId="urn:microsoft.com/office/officeart/2005/8/layout/cycle2"/>
    <dgm:cxn modelId="{7566F1A6-C1C6-4A38-9892-7B3F3FB37865}" type="presParOf" srcId="{CB606794-01CA-4F15-A5D6-FC21B2E4EB32}" destId="{713688BD-58AF-4552-BAB8-CEC5E1C5A4E3}" srcOrd="0" destOrd="0" presId="urn:microsoft.com/office/officeart/2005/8/layout/cycle2"/>
    <dgm:cxn modelId="{8D1BD6CE-5468-4D2D-91FB-47BA18066F3C}" type="presParOf" srcId="{44DE180A-F285-4E09-934D-D46E91455536}" destId="{1C1C5E17-F5F4-4E79-B528-3ABC03C5EB9D}" srcOrd="2" destOrd="0" presId="urn:microsoft.com/office/officeart/2005/8/layout/cycle2"/>
    <dgm:cxn modelId="{9F69F2C2-681E-46FC-B27D-B0AEE6544898}" type="presParOf" srcId="{44DE180A-F285-4E09-934D-D46E91455536}" destId="{152386EE-28A1-416F-93D3-45268FA628BF}" srcOrd="3" destOrd="0" presId="urn:microsoft.com/office/officeart/2005/8/layout/cycle2"/>
    <dgm:cxn modelId="{71231C6D-415E-4D65-9961-05A11556291A}" type="presParOf" srcId="{152386EE-28A1-416F-93D3-45268FA628BF}" destId="{B91B0F24-AD9A-42F7-A865-FB17F4B8F9B8}" srcOrd="0" destOrd="0" presId="urn:microsoft.com/office/officeart/2005/8/layout/cycle2"/>
    <dgm:cxn modelId="{B7199018-80EF-4537-8CDD-414789DB8252}" type="presParOf" srcId="{44DE180A-F285-4E09-934D-D46E91455536}" destId="{CF45A970-4ABA-4D32-807B-18A41ADD0831}" srcOrd="4" destOrd="0" presId="urn:microsoft.com/office/officeart/2005/8/layout/cycle2"/>
    <dgm:cxn modelId="{9322732A-9A8F-4C95-A49B-CB7CE658A202}" type="presParOf" srcId="{44DE180A-F285-4E09-934D-D46E91455536}" destId="{CBB3758F-439D-414E-AA3B-4B2A2C9978C2}" srcOrd="5" destOrd="0" presId="urn:microsoft.com/office/officeart/2005/8/layout/cycle2"/>
    <dgm:cxn modelId="{CBA9544C-9E7E-4F93-8831-C178F62B8D9C}" type="presParOf" srcId="{CBB3758F-439D-414E-AA3B-4B2A2C9978C2}" destId="{E0A851D9-1846-4144-8812-D5DE5B0B07B5}" srcOrd="0" destOrd="0" presId="urn:microsoft.com/office/officeart/2005/8/layout/cycle2"/>
    <dgm:cxn modelId="{ADED74A7-3269-4086-BF54-334B6389A99D}" type="presParOf" srcId="{44DE180A-F285-4E09-934D-D46E91455536}" destId="{4AA9D3BA-265F-4319-9321-2CC4A580517B}" srcOrd="6" destOrd="0" presId="urn:microsoft.com/office/officeart/2005/8/layout/cycle2"/>
    <dgm:cxn modelId="{0909E7BF-397E-4D05-8DAD-DC587EE60D2A}" type="presParOf" srcId="{44DE180A-F285-4E09-934D-D46E91455536}" destId="{C4AD0805-6465-4265-ACA0-DA454230B7BB}" srcOrd="7" destOrd="0" presId="urn:microsoft.com/office/officeart/2005/8/layout/cycle2"/>
    <dgm:cxn modelId="{173E1CDE-E8DD-4284-903B-C6435F378E79}" type="presParOf" srcId="{C4AD0805-6465-4265-ACA0-DA454230B7BB}" destId="{BE51913B-B2EA-4FF3-81AA-8F7F799D0E3C}" srcOrd="0" destOrd="0" presId="urn:microsoft.com/office/officeart/2005/8/layout/cycle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6576FE-3025-4E4A-8577-ECD596395665}" type="doc">
      <dgm:prSet loTypeId="urn:microsoft.com/office/officeart/2009/3/layout/HorizontalOrganizationChart" loCatId="hierarchy" qsTypeId="urn:microsoft.com/office/officeart/2005/8/quickstyle/simple4" qsCatId="simple" csTypeId="urn:microsoft.com/office/officeart/2005/8/colors/accent0_3" csCatId="mainScheme" phldr="1"/>
      <dgm:spPr/>
      <dgm:t>
        <a:bodyPr/>
        <a:lstStyle/>
        <a:p>
          <a:endParaRPr lang="en-US"/>
        </a:p>
      </dgm:t>
    </dgm:pt>
    <dgm:pt modelId="{B9B4C74A-813E-4CFC-ABC5-AC03EC58437A}">
      <dgm:prSet/>
      <dgm:spPr/>
      <dgm:t>
        <a:bodyPr/>
        <a:lstStyle/>
        <a:p>
          <a:r>
            <a:rPr lang="en-CA" dirty="0"/>
            <a:t>ARU Point Counts in 2021, 2022 at 192 Sites</a:t>
          </a:r>
        </a:p>
      </dgm:t>
    </dgm:pt>
    <dgm:pt modelId="{2F9EB9DC-187F-48B3-9077-A5E20A3B96F7}" type="parTrans" cxnId="{74963AB6-8AEC-43D2-B34D-7EC36F6D33E8}">
      <dgm:prSet/>
      <dgm:spPr/>
      <dgm:t>
        <a:bodyPr/>
        <a:lstStyle/>
        <a:p>
          <a:endParaRPr lang="en-US"/>
        </a:p>
      </dgm:t>
    </dgm:pt>
    <dgm:pt modelId="{ACFC0E5E-3650-45E0-BBD5-1E4950BFD85D}" type="sibTrans" cxnId="{74963AB6-8AEC-43D2-B34D-7EC36F6D33E8}">
      <dgm:prSet/>
      <dgm:spPr/>
      <dgm:t>
        <a:bodyPr/>
        <a:lstStyle/>
        <a:p>
          <a:endParaRPr lang="en-US"/>
        </a:p>
      </dgm:t>
    </dgm:pt>
    <dgm:pt modelId="{7B4250D3-3E76-4FD1-8CEC-337342019FC8}">
      <dgm:prSet/>
      <dgm:spPr/>
      <dgm:t>
        <a:bodyPr/>
        <a:lstStyle/>
        <a:p>
          <a:r>
            <a:rPr lang="en-CA"/>
            <a:t>Statistical Modelling</a:t>
          </a:r>
          <a:endParaRPr lang="en-US"/>
        </a:p>
      </dgm:t>
    </dgm:pt>
    <dgm:pt modelId="{FF92D082-BA0A-46A5-9655-B460FF106B9F}" type="parTrans" cxnId="{4E05543C-D9F8-48D3-BA19-3827B739BC5F}">
      <dgm:prSet/>
      <dgm:spPr/>
      <dgm:t>
        <a:bodyPr/>
        <a:lstStyle/>
        <a:p>
          <a:endParaRPr lang="en-CA"/>
        </a:p>
      </dgm:t>
    </dgm:pt>
    <dgm:pt modelId="{10E4376F-1C32-48EC-BDEB-39484314561F}" type="sibTrans" cxnId="{4E05543C-D9F8-48D3-BA19-3827B739BC5F}">
      <dgm:prSet/>
      <dgm:spPr/>
      <dgm:t>
        <a:bodyPr/>
        <a:lstStyle/>
        <a:p>
          <a:endParaRPr lang="en-CA"/>
        </a:p>
      </dgm:t>
    </dgm:pt>
    <dgm:pt modelId="{0D7A68E0-CA96-4B5C-9D51-9FFBFA62BDF1}">
      <dgm:prSet/>
      <dgm:spPr/>
      <dgm:t>
        <a:bodyPr/>
        <a:lstStyle/>
        <a:p>
          <a:r>
            <a:rPr lang="en-CA" dirty="0"/>
            <a:t>Vegetation Surveys/ Range Health</a:t>
          </a:r>
        </a:p>
      </dgm:t>
    </dgm:pt>
    <dgm:pt modelId="{4E6E807F-98E1-44B3-B054-065ADEE3C443}" type="parTrans" cxnId="{48A1B0F0-378D-4A86-99D5-B4EDCC6DE9A3}">
      <dgm:prSet/>
      <dgm:spPr/>
      <dgm:t>
        <a:bodyPr/>
        <a:lstStyle/>
        <a:p>
          <a:endParaRPr lang="en-CA"/>
        </a:p>
      </dgm:t>
    </dgm:pt>
    <dgm:pt modelId="{EFD17C4B-D47F-4FF7-AC64-DC745658D7DC}" type="sibTrans" cxnId="{48A1B0F0-378D-4A86-99D5-B4EDCC6DE9A3}">
      <dgm:prSet/>
      <dgm:spPr/>
      <dgm:t>
        <a:bodyPr/>
        <a:lstStyle/>
        <a:p>
          <a:endParaRPr lang="en-CA"/>
        </a:p>
      </dgm:t>
    </dgm:pt>
    <dgm:pt modelId="{1077D588-F1AE-40B0-BA98-387FFE411A28}">
      <dgm:prSet/>
      <dgm:spPr/>
      <dgm:t>
        <a:bodyPr/>
        <a:lstStyle/>
        <a:p>
          <a:r>
            <a:rPr lang="en-CA"/>
            <a:t>Spatial Landscape Analyses</a:t>
          </a:r>
        </a:p>
      </dgm:t>
    </dgm:pt>
    <dgm:pt modelId="{6E5DE0F7-6BA4-42C9-AFDC-9956940E74C4}" type="parTrans" cxnId="{4E792A52-C8DF-42BC-98B6-8EFD5AE26135}">
      <dgm:prSet/>
      <dgm:spPr/>
      <dgm:t>
        <a:bodyPr/>
        <a:lstStyle/>
        <a:p>
          <a:endParaRPr lang="en-CA"/>
        </a:p>
      </dgm:t>
    </dgm:pt>
    <dgm:pt modelId="{B2F3B09C-EA10-496D-9322-050A781B6493}" type="sibTrans" cxnId="{4E792A52-C8DF-42BC-98B6-8EFD5AE26135}">
      <dgm:prSet/>
      <dgm:spPr/>
      <dgm:t>
        <a:bodyPr/>
        <a:lstStyle/>
        <a:p>
          <a:endParaRPr lang="en-CA"/>
        </a:p>
      </dgm:t>
    </dgm:pt>
    <dgm:pt modelId="{BC641C92-BECC-45C7-9A3C-2CC14EA4C907}" type="pres">
      <dgm:prSet presAssocID="{306576FE-3025-4E4A-8577-ECD596395665}" presName="hierChild1" presStyleCnt="0">
        <dgm:presLayoutVars>
          <dgm:orgChart val="1"/>
          <dgm:chPref val="1"/>
          <dgm:dir/>
          <dgm:animOne val="branch"/>
          <dgm:animLvl val="lvl"/>
          <dgm:resizeHandles/>
        </dgm:presLayoutVars>
      </dgm:prSet>
      <dgm:spPr/>
    </dgm:pt>
    <dgm:pt modelId="{4574D1DF-5E3C-4FEF-AB95-C865104CB88E}" type="pres">
      <dgm:prSet presAssocID="{B9B4C74A-813E-4CFC-ABC5-AC03EC58437A}" presName="hierRoot1" presStyleCnt="0">
        <dgm:presLayoutVars>
          <dgm:hierBranch val="init"/>
        </dgm:presLayoutVars>
      </dgm:prSet>
      <dgm:spPr/>
    </dgm:pt>
    <dgm:pt modelId="{1FF8AC5C-AC17-40D2-8CFB-D9EBBD052DC2}" type="pres">
      <dgm:prSet presAssocID="{B9B4C74A-813E-4CFC-ABC5-AC03EC58437A}" presName="rootComposite1" presStyleCnt="0"/>
      <dgm:spPr/>
    </dgm:pt>
    <dgm:pt modelId="{4E4A35C2-D86C-4F97-9360-7F0DBF386FF1}" type="pres">
      <dgm:prSet presAssocID="{B9B4C74A-813E-4CFC-ABC5-AC03EC58437A}" presName="rootText1" presStyleLbl="node0" presStyleIdx="0" presStyleCnt="4">
        <dgm:presLayoutVars>
          <dgm:chPref val="3"/>
        </dgm:presLayoutVars>
      </dgm:prSet>
      <dgm:spPr/>
    </dgm:pt>
    <dgm:pt modelId="{0B408CDF-1191-473D-B987-BE49D691ECFC}" type="pres">
      <dgm:prSet presAssocID="{B9B4C74A-813E-4CFC-ABC5-AC03EC58437A}" presName="rootConnector1" presStyleLbl="node1" presStyleIdx="0" presStyleCnt="0"/>
      <dgm:spPr/>
    </dgm:pt>
    <dgm:pt modelId="{373B6320-BE78-47DC-94CD-808788B3F524}" type="pres">
      <dgm:prSet presAssocID="{B9B4C74A-813E-4CFC-ABC5-AC03EC58437A}" presName="hierChild2" presStyleCnt="0"/>
      <dgm:spPr/>
    </dgm:pt>
    <dgm:pt modelId="{173CBA66-4565-4C21-B4E8-33B363B9FFAB}" type="pres">
      <dgm:prSet presAssocID="{B9B4C74A-813E-4CFC-ABC5-AC03EC58437A}" presName="hierChild3" presStyleCnt="0"/>
      <dgm:spPr/>
    </dgm:pt>
    <dgm:pt modelId="{CFD6ADC6-2E53-4061-AB5B-A8C489F954AB}" type="pres">
      <dgm:prSet presAssocID="{0D7A68E0-CA96-4B5C-9D51-9FFBFA62BDF1}" presName="hierRoot1" presStyleCnt="0">
        <dgm:presLayoutVars>
          <dgm:hierBranch val="init"/>
        </dgm:presLayoutVars>
      </dgm:prSet>
      <dgm:spPr/>
    </dgm:pt>
    <dgm:pt modelId="{D90276D7-F2F0-46B3-85A1-D1C379C5EFFE}" type="pres">
      <dgm:prSet presAssocID="{0D7A68E0-CA96-4B5C-9D51-9FFBFA62BDF1}" presName="rootComposite1" presStyleCnt="0"/>
      <dgm:spPr/>
    </dgm:pt>
    <dgm:pt modelId="{093FBC2D-05AD-4EC3-8E95-2649CA2FD18A}" type="pres">
      <dgm:prSet presAssocID="{0D7A68E0-CA96-4B5C-9D51-9FFBFA62BDF1}" presName="rootText1" presStyleLbl="node0" presStyleIdx="1" presStyleCnt="4">
        <dgm:presLayoutVars>
          <dgm:chPref val="3"/>
        </dgm:presLayoutVars>
      </dgm:prSet>
      <dgm:spPr/>
    </dgm:pt>
    <dgm:pt modelId="{32C95CF5-3231-40A8-9006-6745CF3E0E8B}" type="pres">
      <dgm:prSet presAssocID="{0D7A68E0-CA96-4B5C-9D51-9FFBFA62BDF1}" presName="rootConnector1" presStyleLbl="node1" presStyleIdx="0" presStyleCnt="0"/>
      <dgm:spPr/>
    </dgm:pt>
    <dgm:pt modelId="{03443135-1CB5-41C8-BC71-F6FDFEFA376C}" type="pres">
      <dgm:prSet presAssocID="{0D7A68E0-CA96-4B5C-9D51-9FFBFA62BDF1}" presName="hierChild2" presStyleCnt="0"/>
      <dgm:spPr/>
    </dgm:pt>
    <dgm:pt modelId="{65886120-2A5B-4D60-BBAE-55593691FB73}" type="pres">
      <dgm:prSet presAssocID="{0D7A68E0-CA96-4B5C-9D51-9FFBFA62BDF1}" presName="hierChild3" presStyleCnt="0"/>
      <dgm:spPr/>
    </dgm:pt>
    <dgm:pt modelId="{1E1C4063-6DB8-4433-BB34-0DA8FA69B6A4}" type="pres">
      <dgm:prSet presAssocID="{1077D588-F1AE-40B0-BA98-387FFE411A28}" presName="hierRoot1" presStyleCnt="0">
        <dgm:presLayoutVars>
          <dgm:hierBranch val="init"/>
        </dgm:presLayoutVars>
      </dgm:prSet>
      <dgm:spPr/>
    </dgm:pt>
    <dgm:pt modelId="{EA72E397-B45A-4B85-A006-C77AACE65D5D}" type="pres">
      <dgm:prSet presAssocID="{1077D588-F1AE-40B0-BA98-387FFE411A28}" presName="rootComposite1" presStyleCnt="0"/>
      <dgm:spPr/>
    </dgm:pt>
    <dgm:pt modelId="{23B74B58-BA47-406E-85FF-0FF958F6EA15}" type="pres">
      <dgm:prSet presAssocID="{1077D588-F1AE-40B0-BA98-387FFE411A28}" presName="rootText1" presStyleLbl="node0" presStyleIdx="2" presStyleCnt="4">
        <dgm:presLayoutVars>
          <dgm:chPref val="3"/>
        </dgm:presLayoutVars>
      </dgm:prSet>
      <dgm:spPr/>
    </dgm:pt>
    <dgm:pt modelId="{9AD5585D-E3F5-4303-99B4-D3CD3821F032}" type="pres">
      <dgm:prSet presAssocID="{1077D588-F1AE-40B0-BA98-387FFE411A28}" presName="rootConnector1" presStyleLbl="node1" presStyleIdx="0" presStyleCnt="0"/>
      <dgm:spPr/>
    </dgm:pt>
    <dgm:pt modelId="{3C3EEB0A-7807-4F29-8159-205F9E1D66BD}" type="pres">
      <dgm:prSet presAssocID="{1077D588-F1AE-40B0-BA98-387FFE411A28}" presName="hierChild2" presStyleCnt="0"/>
      <dgm:spPr/>
    </dgm:pt>
    <dgm:pt modelId="{CCD3116E-E3BA-4EBB-B00D-1FA5DFA561C1}" type="pres">
      <dgm:prSet presAssocID="{1077D588-F1AE-40B0-BA98-387FFE411A28}" presName="hierChild3" presStyleCnt="0"/>
      <dgm:spPr/>
    </dgm:pt>
    <dgm:pt modelId="{F0CB7A8A-A953-418A-BFE8-50DE2CBA8364}" type="pres">
      <dgm:prSet presAssocID="{7B4250D3-3E76-4FD1-8CEC-337342019FC8}" presName="hierRoot1" presStyleCnt="0">
        <dgm:presLayoutVars>
          <dgm:hierBranch val="init"/>
        </dgm:presLayoutVars>
      </dgm:prSet>
      <dgm:spPr/>
    </dgm:pt>
    <dgm:pt modelId="{77E285B5-108E-4112-A133-7D283A59B35C}" type="pres">
      <dgm:prSet presAssocID="{7B4250D3-3E76-4FD1-8CEC-337342019FC8}" presName="rootComposite1" presStyleCnt="0"/>
      <dgm:spPr/>
    </dgm:pt>
    <dgm:pt modelId="{C21433ED-0E1E-48BA-ABE0-D61CAAE77692}" type="pres">
      <dgm:prSet presAssocID="{7B4250D3-3E76-4FD1-8CEC-337342019FC8}" presName="rootText1" presStyleLbl="node0" presStyleIdx="3" presStyleCnt="4">
        <dgm:presLayoutVars>
          <dgm:chPref val="3"/>
        </dgm:presLayoutVars>
      </dgm:prSet>
      <dgm:spPr/>
    </dgm:pt>
    <dgm:pt modelId="{979418C7-E44C-4B5C-9180-5125FDDC9CD3}" type="pres">
      <dgm:prSet presAssocID="{7B4250D3-3E76-4FD1-8CEC-337342019FC8}" presName="rootConnector1" presStyleLbl="node1" presStyleIdx="0" presStyleCnt="0"/>
      <dgm:spPr/>
    </dgm:pt>
    <dgm:pt modelId="{0E4E2D8F-0330-47F5-B01F-7E0F6E38B6B1}" type="pres">
      <dgm:prSet presAssocID="{7B4250D3-3E76-4FD1-8CEC-337342019FC8}" presName="hierChild2" presStyleCnt="0"/>
      <dgm:spPr/>
    </dgm:pt>
    <dgm:pt modelId="{876DD7F5-BC69-4AC8-8383-4F2522070E6D}" type="pres">
      <dgm:prSet presAssocID="{7B4250D3-3E76-4FD1-8CEC-337342019FC8}" presName="hierChild3" presStyleCnt="0"/>
      <dgm:spPr/>
    </dgm:pt>
  </dgm:ptLst>
  <dgm:cxnLst>
    <dgm:cxn modelId="{E4495F13-B7A1-439C-834C-8DE2EA70E3C8}" type="presOf" srcId="{0D7A68E0-CA96-4B5C-9D51-9FFBFA62BDF1}" destId="{32C95CF5-3231-40A8-9006-6745CF3E0E8B}" srcOrd="1" destOrd="0" presId="urn:microsoft.com/office/officeart/2009/3/layout/HorizontalOrganizationChart"/>
    <dgm:cxn modelId="{475B511B-538A-4457-93CE-9126EBE0A557}" type="presOf" srcId="{B9B4C74A-813E-4CFC-ABC5-AC03EC58437A}" destId="{4E4A35C2-D86C-4F97-9360-7F0DBF386FF1}" srcOrd="0" destOrd="0" presId="urn:microsoft.com/office/officeart/2009/3/layout/HorizontalOrganizationChart"/>
    <dgm:cxn modelId="{4E05543C-D9F8-48D3-BA19-3827B739BC5F}" srcId="{306576FE-3025-4E4A-8577-ECD596395665}" destId="{7B4250D3-3E76-4FD1-8CEC-337342019FC8}" srcOrd="3" destOrd="0" parTransId="{FF92D082-BA0A-46A5-9655-B460FF106B9F}" sibTransId="{10E4376F-1C32-48EC-BDEB-39484314561F}"/>
    <dgm:cxn modelId="{DD675E62-1860-4959-A316-B30409725141}" type="presOf" srcId="{306576FE-3025-4E4A-8577-ECD596395665}" destId="{BC641C92-BECC-45C7-9A3C-2CC14EA4C907}" srcOrd="0" destOrd="0" presId="urn:microsoft.com/office/officeart/2009/3/layout/HorizontalOrganizationChart"/>
    <dgm:cxn modelId="{4E792A52-C8DF-42BC-98B6-8EFD5AE26135}" srcId="{306576FE-3025-4E4A-8577-ECD596395665}" destId="{1077D588-F1AE-40B0-BA98-387FFE411A28}" srcOrd="2" destOrd="0" parTransId="{6E5DE0F7-6BA4-42C9-AFDC-9956940E74C4}" sibTransId="{B2F3B09C-EA10-496D-9322-050A781B6493}"/>
    <dgm:cxn modelId="{77B3158F-6EFD-4B9A-B690-346CDD6B27C7}" type="presOf" srcId="{7B4250D3-3E76-4FD1-8CEC-337342019FC8}" destId="{979418C7-E44C-4B5C-9180-5125FDDC9CD3}" srcOrd="1" destOrd="0" presId="urn:microsoft.com/office/officeart/2009/3/layout/HorizontalOrganizationChart"/>
    <dgm:cxn modelId="{690E7E99-EC28-42D1-B2C8-F67651C19E71}" type="presOf" srcId="{0D7A68E0-CA96-4B5C-9D51-9FFBFA62BDF1}" destId="{093FBC2D-05AD-4EC3-8E95-2649CA2FD18A}" srcOrd="0" destOrd="0" presId="urn:microsoft.com/office/officeart/2009/3/layout/HorizontalOrganizationChart"/>
    <dgm:cxn modelId="{74963AB6-8AEC-43D2-B34D-7EC36F6D33E8}" srcId="{306576FE-3025-4E4A-8577-ECD596395665}" destId="{B9B4C74A-813E-4CFC-ABC5-AC03EC58437A}" srcOrd="0" destOrd="0" parTransId="{2F9EB9DC-187F-48B3-9077-A5E20A3B96F7}" sibTransId="{ACFC0E5E-3650-45E0-BBD5-1E4950BFD85D}"/>
    <dgm:cxn modelId="{FC9CFEB7-39C9-4F1B-856C-68E6624EEB59}" type="presOf" srcId="{1077D588-F1AE-40B0-BA98-387FFE411A28}" destId="{23B74B58-BA47-406E-85FF-0FF958F6EA15}" srcOrd="0" destOrd="0" presId="urn:microsoft.com/office/officeart/2009/3/layout/HorizontalOrganizationChart"/>
    <dgm:cxn modelId="{8BA47EB8-C539-471C-AAA0-BBCAE10B8243}" type="presOf" srcId="{7B4250D3-3E76-4FD1-8CEC-337342019FC8}" destId="{C21433ED-0E1E-48BA-ABE0-D61CAAE77692}" srcOrd="0" destOrd="0" presId="urn:microsoft.com/office/officeart/2009/3/layout/HorizontalOrganizationChart"/>
    <dgm:cxn modelId="{B532D2E0-F945-4769-8362-FFF07ADD0C5D}" type="presOf" srcId="{1077D588-F1AE-40B0-BA98-387FFE411A28}" destId="{9AD5585D-E3F5-4303-99B4-D3CD3821F032}" srcOrd="1" destOrd="0" presId="urn:microsoft.com/office/officeart/2009/3/layout/HorizontalOrganizationChart"/>
    <dgm:cxn modelId="{17B92BEA-BEED-462E-8BB7-3877583832CB}" type="presOf" srcId="{B9B4C74A-813E-4CFC-ABC5-AC03EC58437A}" destId="{0B408CDF-1191-473D-B987-BE49D691ECFC}" srcOrd="1" destOrd="0" presId="urn:microsoft.com/office/officeart/2009/3/layout/HorizontalOrganizationChart"/>
    <dgm:cxn modelId="{48A1B0F0-378D-4A86-99D5-B4EDCC6DE9A3}" srcId="{306576FE-3025-4E4A-8577-ECD596395665}" destId="{0D7A68E0-CA96-4B5C-9D51-9FFBFA62BDF1}" srcOrd="1" destOrd="0" parTransId="{4E6E807F-98E1-44B3-B054-065ADEE3C443}" sibTransId="{EFD17C4B-D47F-4FF7-AC64-DC745658D7DC}"/>
    <dgm:cxn modelId="{2C193CD4-F020-4341-BEDB-531910FC65F4}" type="presParOf" srcId="{BC641C92-BECC-45C7-9A3C-2CC14EA4C907}" destId="{4574D1DF-5E3C-4FEF-AB95-C865104CB88E}" srcOrd="0" destOrd="0" presId="urn:microsoft.com/office/officeart/2009/3/layout/HorizontalOrganizationChart"/>
    <dgm:cxn modelId="{F7630D27-B3D9-43BA-AF40-0FEC48026BFB}" type="presParOf" srcId="{4574D1DF-5E3C-4FEF-AB95-C865104CB88E}" destId="{1FF8AC5C-AC17-40D2-8CFB-D9EBBD052DC2}" srcOrd="0" destOrd="0" presId="urn:microsoft.com/office/officeart/2009/3/layout/HorizontalOrganizationChart"/>
    <dgm:cxn modelId="{D57956EC-70A7-40C2-BB48-542EBA0C64D5}" type="presParOf" srcId="{1FF8AC5C-AC17-40D2-8CFB-D9EBBD052DC2}" destId="{4E4A35C2-D86C-4F97-9360-7F0DBF386FF1}" srcOrd="0" destOrd="0" presId="urn:microsoft.com/office/officeart/2009/3/layout/HorizontalOrganizationChart"/>
    <dgm:cxn modelId="{2607A3B2-BC4D-4419-83C2-90D7CDA76CDB}" type="presParOf" srcId="{1FF8AC5C-AC17-40D2-8CFB-D9EBBD052DC2}" destId="{0B408CDF-1191-473D-B987-BE49D691ECFC}" srcOrd="1" destOrd="0" presId="urn:microsoft.com/office/officeart/2009/3/layout/HorizontalOrganizationChart"/>
    <dgm:cxn modelId="{88513DB9-0061-4A22-86D8-324B00C24211}" type="presParOf" srcId="{4574D1DF-5E3C-4FEF-AB95-C865104CB88E}" destId="{373B6320-BE78-47DC-94CD-808788B3F524}" srcOrd="1" destOrd="0" presId="urn:microsoft.com/office/officeart/2009/3/layout/HorizontalOrganizationChart"/>
    <dgm:cxn modelId="{8883F113-81D7-4B43-AADB-05586023CC17}" type="presParOf" srcId="{4574D1DF-5E3C-4FEF-AB95-C865104CB88E}" destId="{173CBA66-4565-4C21-B4E8-33B363B9FFAB}" srcOrd="2" destOrd="0" presId="urn:microsoft.com/office/officeart/2009/3/layout/HorizontalOrganizationChart"/>
    <dgm:cxn modelId="{97FB4287-DCD2-4305-B89E-8DFE3DE94FAB}" type="presParOf" srcId="{BC641C92-BECC-45C7-9A3C-2CC14EA4C907}" destId="{CFD6ADC6-2E53-4061-AB5B-A8C489F954AB}" srcOrd="1" destOrd="0" presId="urn:microsoft.com/office/officeart/2009/3/layout/HorizontalOrganizationChart"/>
    <dgm:cxn modelId="{3DE682E2-BB88-45DB-8C24-FF5F5A61405B}" type="presParOf" srcId="{CFD6ADC6-2E53-4061-AB5B-A8C489F954AB}" destId="{D90276D7-F2F0-46B3-85A1-D1C379C5EFFE}" srcOrd="0" destOrd="0" presId="urn:microsoft.com/office/officeart/2009/3/layout/HorizontalOrganizationChart"/>
    <dgm:cxn modelId="{050A8AB2-8291-4050-ACCB-AD1544C7C7D9}" type="presParOf" srcId="{D90276D7-F2F0-46B3-85A1-D1C379C5EFFE}" destId="{093FBC2D-05AD-4EC3-8E95-2649CA2FD18A}" srcOrd="0" destOrd="0" presId="urn:microsoft.com/office/officeart/2009/3/layout/HorizontalOrganizationChart"/>
    <dgm:cxn modelId="{71726FE4-652F-4870-9DA2-844B9AB266CC}" type="presParOf" srcId="{D90276D7-F2F0-46B3-85A1-D1C379C5EFFE}" destId="{32C95CF5-3231-40A8-9006-6745CF3E0E8B}" srcOrd="1" destOrd="0" presId="urn:microsoft.com/office/officeart/2009/3/layout/HorizontalOrganizationChart"/>
    <dgm:cxn modelId="{D28B2058-1E1D-4C89-AFFE-DD0983D7DAC6}" type="presParOf" srcId="{CFD6ADC6-2E53-4061-AB5B-A8C489F954AB}" destId="{03443135-1CB5-41C8-BC71-F6FDFEFA376C}" srcOrd="1" destOrd="0" presId="urn:microsoft.com/office/officeart/2009/3/layout/HorizontalOrganizationChart"/>
    <dgm:cxn modelId="{03378380-815E-4A98-B5C6-11E9ECAD0837}" type="presParOf" srcId="{CFD6ADC6-2E53-4061-AB5B-A8C489F954AB}" destId="{65886120-2A5B-4D60-BBAE-55593691FB73}" srcOrd="2" destOrd="0" presId="urn:microsoft.com/office/officeart/2009/3/layout/HorizontalOrganizationChart"/>
    <dgm:cxn modelId="{4AEC1246-931E-4ED3-93D3-EFFCB225D399}" type="presParOf" srcId="{BC641C92-BECC-45C7-9A3C-2CC14EA4C907}" destId="{1E1C4063-6DB8-4433-BB34-0DA8FA69B6A4}" srcOrd="2" destOrd="0" presId="urn:microsoft.com/office/officeart/2009/3/layout/HorizontalOrganizationChart"/>
    <dgm:cxn modelId="{AEDBA4FE-55CC-46F9-9381-F2CB15E8DFB5}" type="presParOf" srcId="{1E1C4063-6DB8-4433-BB34-0DA8FA69B6A4}" destId="{EA72E397-B45A-4B85-A006-C77AACE65D5D}" srcOrd="0" destOrd="0" presId="urn:microsoft.com/office/officeart/2009/3/layout/HorizontalOrganizationChart"/>
    <dgm:cxn modelId="{E6317E32-C84B-4E14-BB09-22EDEC637C54}" type="presParOf" srcId="{EA72E397-B45A-4B85-A006-C77AACE65D5D}" destId="{23B74B58-BA47-406E-85FF-0FF958F6EA15}" srcOrd="0" destOrd="0" presId="urn:microsoft.com/office/officeart/2009/3/layout/HorizontalOrganizationChart"/>
    <dgm:cxn modelId="{124B4CCD-7F89-4136-8F03-11C4A60D64E0}" type="presParOf" srcId="{EA72E397-B45A-4B85-A006-C77AACE65D5D}" destId="{9AD5585D-E3F5-4303-99B4-D3CD3821F032}" srcOrd="1" destOrd="0" presId="urn:microsoft.com/office/officeart/2009/3/layout/HorizontalOrganizationChart"/>
    <dgm:cxn modelId="{69E3D763-84B2-4694-A0C3-FEB5A2D97564}" type="presParOf" srcId="{1E1C4063-6DB8-4433-BB34-0DA8FA69B6A4}" destId="{3C3EEB0A-7807-4F29-8159-205F9E1D66BD}" srcOrd="1" destOrd="0" presId="urn:microsoft.com/office/officeart/2009/3/layout/HorizontalOrganizationChart"/>
    <dgm:cxn modelId="{9BA49902-F2D6-4B88-A39F-54FF040B005F}" type="presParOf" srcId="{1E1C4063-6DB8-4433-BB34-0DA8FA69B6A4}" destId="{CCD3116E-E3BA-4EBB-B00D-1FA5DFA561C1}" srcOrd="2" destOrd="0" presId="urn:microsoft.com/office/officeart/2009/3/layout/HorizontalOrganizationChart"/>
    <dgm:cxn modelId="{A91866AF-631D-4968-A8F6-943F0CD3D6F0}" type="presParOf" srcId="{BC641C92-BECC-45C7-9A3C-2CC14EA4C907}" destId="{F0CB7A8A-A953-418A-BFE8-50DE2CBA8364}" srcOrd="3" destOrd="0" presId="urn:microsoft.com/office/officeart/2009/3/layout/HorizontalOrganizationChart"/>
    <dgm:cxn modelId="{EF9C96FB-42E5-46EC-AB7D-153B100EF931}" type="presParOf" srcId="{F0CB7A8A-A953-418A-BFE8-50DE2CBA8364}" destId="{77E285B5-108E-4112-A133-7D283A59B35C}" srcOrd="0" destOrd="0" presId="urn:microsoft.com/office/officeart/2009/3/layout/HorizontalOrganizationChart"/>
    <dgm:cxn modelId="{22440281-90CF-4FB7-A900-1AFB0D127CE3}" type="presParOf" srcId="{77E285B5-108E-4112-A133-7D283A59B35C}" destId="{C21433ED-0E1E-48BA-ABE0-D61CAAE77692}" srcOrd="0" destOrd="0" presId="urn:microsoft.com/office/officeart/2009/3/layout/HorizontalOrganizationChart"/>
    <dgm:cxn modelId="{91335F41-B120-45DA-BCA9-9DA32B4A8BD8}" type="presParOf" srcId="{77E285B5-108E-4112-A133-7D283A59B35C}" destId="{979418C7-E44C-4B5C-9180-5125FDDC9CD3}" srcOrd="1" destOrd="0" presId="urn:microsoft.com/office/officeart/2009/3/layout/HorizontalOrganizationChart"/>
    <dgm:cxn modelId="{2DCBC887-8328-4892-88F8-0DCA7C9C99A3}" type="presParOf" srcId="{F0CB7A8A-A953-418A-BFE8-50DE2CBA8364}" destId="{0E4E2D8F-0330-47F5-B01F-7E0F6E38B6B1}" srcOrd="1" destOrd="0" presId="urn:microsoft.com/office/officeart/2009/3/layout/HorizontalOrganizationChart"/>
    <dgm:cxn modelId="{2A1050B8-1CF6-412B-B0A0-DB47FCE9276B}" type="presParOf" srcId="{F0CB7A8A-A953-418A-BFE8-50DE2CBA8364}" destId="{876DD7F5-BC69-4AC8-8383-4F2522070E6D}"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CEADB8-CF26-4F2C-8D4C-4C0128E36F4B}" type="doc">
      <dgm:prSet loTypeId="urn:microsoft.com/office/officeart/2005/8/layout/vList3" loCatId="list" qsTypeId="urn:microsoft.com/office/officeart/2005/8/quickstyle/simple1" qsCatId="simple" csTypeId="urn:microsoft.com/office/officeart/2005/8/colors/accent0_3" csCatId="mainScheme" phldr="1"/>
      <dgm:spPr/>
    </dgm:pt>
    <dgm:pt modelId="{64302529-5020-4E71-B94E-98F5434D7A7D}">
      <dgm:prSet phldrT="[Text]" custT="1"/>
      <dgm:spPr/>
      <dgm:t>
        <a:bodyPr/>
        <a:lstStyle/>
        <a:p>
          <a:r>
            <a:rPr lang="en-CA" sz="1300" dirty="0"/>
            <a:t>Less Non-native vegetation</a:t>
          </a:r>
        </a:p>
      </dgm:t>
    </dgm:pt>
    <dgm:pt modelId="{E8A7FAE2-121A-42DA-AAD4-34692664F0E6}" type="parTrans" cxnId="{CA6D6227-677E-4FB8-A502-D397F65FEB94}">
      <dgm:prSet/>
      <dgm:spPr/>
      <dgm:t>
        <a:bodyPr/>
        <a:lstStyle/>
        <a:p>
          <a:endParaRPr lang="en-CA"/>
        </a:p>
      </dgm:t>
    </dgm:pt>
    <dgm:pt modelId="{24A3125C-12E9-4E2D-984E-EA09BC8CB761}" type="sibTrans" cxnId="{CA6D6227-677E-4FB8-A502-D397F65FEB94}">
      <dgm:prSet/>
      <dgm:spPr/>
      <dgm:t>
        <a:bodyPr/>
        <a:lstStyle/>
        <a:p>
          <a:endParaRPr lang="en-CA"/>
        </a:p>
      </dgm:t>
    </dgm:pt>
    <dgm:pt modelId="{032986FB-5125-4BF9-9BDD-76F2317C3709}">
      <dgm:prSet phldrT="[Text]" custT="1"/>
      <dgm:spPr/>
      <dgm:t>
        <a:bodyPr/>
        <a:lstStyle/>
        <a:p>
          <a:r>
            <a:rPr lang="en-CA" sz="1300" dirty="0"/>
            <a:t>Shorter Grass</a:t>
          </a:r>
        </a:p>
      </dgm:t>
    </dgm:pt>
    <dgm:pt modelId="{D2341DE9-F16C-456E-A27C-C99BBB791605}" type="parTrans" cxnId="{3569E944-0517-49E2-BD00-04BF1CF6117E}">
      <dgm:prSet/>
      <dgm:spPr/>
      <dgm:t>
        <a:bodyPr/>
        <a:lstStyle/>
        <a:p>
          <a:endParaRPr lang="en-CA"/>
        </a:p>
      </dgm:t>
    </dgm:pt>
    <dgm:pt modelId="{237C9730-0893-47A6-BFD6-C008056A5873}" type="sibTrans" cxnId="{3569E944-0517-49E2-BD00-04BF1CF6117E}">
      <dgm:prSet/>
      <dgm:spPr/>
      <dgm:t>
        <a:bodyPr/>
        <a:lstStyle/>
        <a:p>
          <a:endParaRPr lang="en-CA"/>
        </a:p>
      </dgm:t>
    </dgm:pt>
    <dgm:pt modelId="{17042193-3989-4815-AFE1-5D81352D3E93}">
      <dgm:prSet phldrT="[Text]" custT="1"/>
      <dgm:spPr/>
      <dgm:t>
        <a:bodyPr/>
        <a:lstStyle/>
        <a:p>
          <a:r>
            <a:rPr lang="en-CA" sz="1300" dirty="0"/>
            <a:t>More Shrubs</a:t>
          </a:r>
        </a:p>
      </dgm:t>
    </dgm:pt>
    <dgm:pt modelId="{172D3E14-F3AC-4236-8231-A85BFD46A7FC}" type="parTrans" cxnId="{B4990018-C715-4FE6-8FFC-E9E56B5B4469}">
      <dgm:prSet/>
      <dgm:spPr/>
      <dgm:t>
        <a:bodyPr/>
        <a:lstStyle/>
        <a:p>
          <a:endParaRPr lang="en-CA"/>
        </a:p>
      </dgm:t>
    </dgm:pt>
    <dgm:pt modelId="{AE0650C6-7BA1-4CFF-9FC2-1DB4B7A7B2DA}" type="sibTrans" cxnId="{B4990018-C715-4FE6-8FFC-E9E56B5B4469}">
      <dgm:prSet/>
      <dgm:spPr/>
      <dgm:t>
        <a:bodyPr/>
        <a:lstStyle/>
        <a:p>
          <a:endParaRPr lang="en-CA"/>
        </a:p>
      </dgm:t>
    </dgm:pt>
    <dgm:pt modelId="{799283F4-4351-412F-B6DE-C4ABF9C8382F}">
      <dgm:prSet phldrT="[Text]" custT="1"/>
      <dgm:spPr/>
      <dgm:t>
        <a:bodyPr/>
        <a:lstStyle/>
        <a:p>
          <a:r>
            <a:rPr lang="en-CA" sz="1300" dirty="0"/>
            <a:t>Proximity to Prairie Ecozone</a:t>
          </a:r>
        </a:p>
      </dgm:t>
    </dgm:pt>
    <dgm:pt modelId="{B738E90A-3A80-4523-AA0F-372B4ACB88B1}" type="parTrans" cxnId="{27F9DE5F-B82C-4362-8BB1-BAEEAB4A0ACD}">
      <dgm:prSet/>
      <dgm:spPr/>
      <dgm:t>
        <a:bodyPr/>
        <a:lstStyle/>
        <a:p>
          <a:endParaRPr lang="en-CA"/>
        </a:p>
      </dgm:t>
    </dgm:pt>
    <dgm:pt modelId="{281683A2-A89E-4C8C-8F09-A2A2E41D7D8D}" type="sibTrans" cxnId="{27F9DE5F-B82C-4362-8BB1-BAEEAB4A0ACD}">
      <dgm:prSet/>
      <dgm:spPr/>
      <dgm:t>
        <a:bodyPr/>
        <a:lstStyle/>
        <a:p>
          <a:endParaRPr lang="en-CA"/>
        </a:p>
      </dgm:t>
    </dgm:pt>
    <dgm:pt modelId="{8FB331E5-309F-4DF1-AD84-04072C1DB1F7}" type="pres">
      <dgm:prSet presAssocID="{A5CEADB8-CF26-4F2C-8D4C-4C0128E36F4B}" presName="linearFlow" presStyleCnt="0">
        <dgm:presLayoutVars>
          <dgm:dir/>
          <dgm:resizeHandles val="exact"/>
        </dgm:presLayoutVars>
      </dgm:prSet>
      <dgm:spPr/>
    </dgm:pt>
    <dgm:pt modelId="{060A1112-DE6A-4FA9-A17D-7D6194C07ED4}" type="pres">
      <dgm:prSet presAssocID="{64302529-5020-4E71-B94E-98F5434D7A7D}" presName="composite" presStyleCnt="0"/>
      <dgm:spPr/>
    </dgm:pt>
    <dgm:pt modelId="{C772CF68-14A6-458E-96AE-566779F0BB6E}" type="pres">
      <dgm:prSet presAssocID="{64302529-5020-4E71-B94E-98F5434D7A7D}" presName="imgShp" presStyleLbl="fgImgPlac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Up with solid fill"/>
        </a:ext>
      </dgm:extLst>
    </dgm:pt>
    <dgm:pt modelId="{2316C94F-004C-49AA-8540-5A83D50E0655}" type="pres">
      <dgm:prSet presAssocID="{64302529-5020-4E71-B94E-98F5434D7A7D}" presName="txShp" presStyleLbl="node1" presStyleIdx="0" presStyleCnt="4">
        <dgm:presLayoutVars>
          <dgm:bulletEnabled val="1"/>
        </dgm:presLayoutVars>
      </dgm:prSet>
      <dgm:spPr/>
    </dgm:pt>
    <dgm:pt modelId="{CB3D6389-D3DF-453B-8083-8A540523207F}" type="pres">
      <dgm:prSet presAssocID="{24A3125C-12E9-4E2D-984E-EA09BC8CB761}" presName="spacing" presStyleCnt="0"/>
      <dgm:spPr/>
    </dgm:pt>
    <dgm:pt modelId="{C32E350F-ED05-407A-BA85-AFB45E7580D1}" type="pres">
      <dgm:prSet presAssocID="{032986FB-5125-4BF9-9BDD-76F2317C3709}" presName="composite" presStyleCnt="0"/>
      <dgm:spPr/>
    </dgm:pt>
    <dgm:pt modelId="{D655CD72-C16B-4A5D-8DEE-25753588AD4A}" type="pres">
      <dgm:prSet presAssocID="{032986FB-5125-4BF9-9BDD-76F2317C3709}" presName="imgShp" presStyleLbl="fgImgPlace1" presStyleIdx="1"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C103865F-8D89-4069-B0B9-8FEE625A0D67}" type="pres">
      <dgm:prSet presAssocID="{032986FB-5125-4BF9-9BDD-76F2317C3709}" presName="txShp" presStyleLbl="node1" presStyleIdx="1" presStyleCnt="4">
        <dgm:presLayoutVars>
          <dgm:bulletEnabled val="1"/>
        </dgm:presLayoutVars>
      </dgm:prSet>
      <dgm:spPr/>
    </dgm:pt>
    <dgm:pt modelId="{7EFEE049-17AD-434C-8159-91C0892CEA3C}" type="pres">
      <dgm:prSet presAssocID="{237C9730-0893-47A6-BFD6-C008056A5873}" presName="spacing" presStyleCnt="0"/>
      <dgm:spPr/>
    </dgm:pt>
    <dgm:pt modelId="{D3FCD61F-F55E-46CE-B992-559D00B85455}" type="pres">
      <dgm:prSet presAssocID="{17042193-3989-4815-AFE1-5D81352D3E93}" presName="composite" presStyleCnt="0"/>
      <dgm:spPr/>
    </dgm:pt>
    <dgm:pt modelId="{D2DCA0E3-46C1-4873-9810-A2BAD5C83A76}" type="pres">
      <dgm:prSet presAssocID="{17042193-3989-4815-AFE1-5D81352D3E93}" presName="imgShp" presStyleLbl="fgImgPlace1" presStyleIdx="2"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6B8633B2-97F4-4D6C-B579-152295AC865A}" type="pres">
      <dgm:prSet presAssocID="{17042193-3989-4815-AFE1-5D81352D3E93}" presName="txShp" presStyleLbl="node1" presStyleIdx="2" presStyleCnt="4">
        <dgm:presLayoutVars>
          <dgm:bulletEnabled val="1"/>
        </dgm:presLayoutVars>
      </dgm:prSet>
      <dgm:spPr/>
    </dgm:pt>
    <dgm:pt modelId="{471479F8-D80A-4FA1-A45C-AC23BA393A41}" type="pres">
      <dgm:prSet presAssocID="{AE0650C6-7BA1-4CFF-9FC2-1DB4B7A7B2DA}" presName="spacing" presStyleCnt="0"/>
      <dgm:spPr/>
    </dgm:pt>
    <dgm:pt modelId="{1B558D4F-FF89-4756-A60F-C4203F7287B2}" type="pres">
      <dgm:prSet presAssocID="{799283F4-4351-412F-B6DE-C4ABF9C8382F}" presName="composite" presStyleCnt="0"/>
      <dgm:spPr/>
    </dgm:pt>
    <dgm:pt modelId="{B93F5014-2D1A-4CCF-863C-BB99B2EE3EEB}" type="pres">
      <dgm:prSet presAssocID="{799283F4-4351-412F-B6DE-C4ABF9C8382F}" presName="imgShp" presStyleLbl="fgImgPlace1" presStyleIdx="3"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F01A002D-72DE-4A6B-A1D8-00245A61B84F}" type="pres">
      <dgm:prSet presAssocID="{799283F4-4351-412F-B6DE-C4ABF9C8382F}" presName="txShp" presStyleLbl="node1" presStyleIdx="3" presStyleCnt="4">
        <dgm:presLayoutVars>
          <dgm:bulletEnabled val="1"/>
        </dgm:presLayoutVars>
      </dgm:prSet>
      <dgm:spPr/>
    </dgm:pt>
  </dgm:ptLst>
  <dgm:cxnLst>
    <dgm:cxn modelId="{397FD50C-FBDB-4F24-83B2-A9095047392F}" type="presOf" srcId="{032986FB-5125-4BF9-9BDD-76F2317C3709}" destId="{C103865F-8D89-4069-B0B9-8FEE625A0D67}" srcOrd="0" destOrd="0" presId="urn:microsoft.com/office/officeart/2005/8/layout/vList3"/>
    <dgm:cxn modelId="{B4990018-C715-4FE6-8FFC-E9E56B5B4469}" srcId="{A5CEADB8-CF26-4F2C-8D4C-4C0128E36F4B}" destId="{17042193-3989-4815-AFE1-5D81352D3E93}" srcOrd="2" destOrd="0" parTransId="{172D3E14-F3AC-4236-8231-A85BFD46A7FC}" sibTransId="{AE0650C6-7BA1-4CFF-9FC2-1DB4B7A7B2DA}"/>
    <dgm:cxn modelId="{CA6D6227-677E-4FB8-A502-D397F65FEB94}" srcId="{A5CEADB8-CF26-4F2C-8D4C-4C0128E36F4B}" destId="{64302529-5020-4E71-B94E-98F5434D7A7D}" srcOrd="0" destOrd="0" parTransId="{E8A7FAE2-121A-42DA-AAD4-34692664F0E6}" sibTransId="{24A3125C-12E9-4E2D-984E-EA09BC8CB761}"/>
    <dgm:cxn modelId="{0C9A3F36-52AF-4BC2-9679-C270875AC243}" type="presOf" srcId="{A5CEADB8-CF26-4F2C-8D4C-4C0128E36F4B}" destId="{8FB331E5-309F-4DF1-AD84-04072C1DB1F7}" srcOrd="0" destOrd="0" presId="urn:microsoft.com/office/officeart/2005/8/layout/vList3"/>
    <dgm:cxn modelId="{834AD53F-BBF3-49CD-A2C8-26DA6ACEAE72}" type="presOf" srcId="{17042193-3989-4815-AFE1-5D81352D3E93}" destId="{6B8633B2-97F4-4D6C-B579-152295AC865A}" srcOrd="0" destOrd="0" presId="urn:microsoft.com/office/officeart/2005/8/layout/vList3"/>
    <dgm:cxn modelId="{27F9DE5F-B82C-4362-8BB1-BAEEAB4A0ACD}" srcId="{A5CEADB8-CF26-4F2C-8D4C-4C0128E36F4B}" destId="{799283F4-4351-412F-B6DE-C4ABF9C8382F}" srcOrd="3" destOrd="0" parTransId="{B738E90A-3A80-4523-AA0F-372B4ACB88B1}" sibTransId="{281683A2-A89E-4C8C-8F09-A2A2E41D7D8D}"/>
    <dgm:cxn modelId="{3569E944-0517-49E2-BD00-04BF1CF6117E}" srcId="{A5CEADB8-CF26-4F2C-8D4C-4C0128E36F4B}" destId="{032986FB-5125-4BF9-9BDD-76F2317C3709}" srcOrd="1" destOrd="0" parTransId="{D2341DE9-F16C-456E-A27C-C99BBB791605}" sibTransId="{237C9730-0893-47A6-BFD6-C008056A5873}"/>
    <dgm:cxn modelId="{ACE2F799-970C-4164-978F-6CC43250494B}" type="presOf" srcId="{64302529-5020-4E71-B94E-98F5434D7A7D}" destId="{2316C94F-004C-49AA-8540-5A83D50E0655}" srcOrd="0" destOrd="0" presId="urn:microsoft.com/office/officeart/2005/8/layout/vList3"/>
    <dgm:cxn modelId="{507405A6-54DA-44FE-AE82-99426E265776}" type="presOf" srcId="{799283F4-4351-412F-B6DE-C4ABF9C8382F}" destId="{F01A002D-72DE-4A6B-A1D8-00245A61B84F}" srcOrd="0" destOrd="0" presId="urn:microsoft.com/office/officeart/2005/8/layout/vList3"/>
    <dgm:cxn modelId="{5900797D-82EE-4982-8C55-12E1CABEC034}" type="presParOf" srcId="{8FB331E5-309F-4DF1-AD84-04072C1DB1F7}" destId="{060A1112-DE6A-4FA9-A17D-7D6194C07ED4}" srcOrd="0" destOrd="0" presId="urn:microsoft.com/office/officeart/2005/8/layout/vList3"/>
    <dgm:cxn modelId="{A410A4BA-BBCB-44EE-A24C-B97BB334D16E}" type="presParOf" srcId="{060A1112-DE6A-4FA9-A17D-7D6194C07ED4}" destId="{C772CF68-14A6-458E-96AE-566779F0BB6E}" srcOrd="0" destOrd="0" presId="urn:microsoft.com/office/officeart/2005/8/layout/vList3"/>
    <dgm:cxn modelId="{0271AE92-3C80-47EC-A4EB-E72BBA5EA4E1}" type="presParOf" srcId="{060A1112-DE6A-4FA9-A17D-7D6194C07ED4}" destId="{2316C94F-004C-49AA-8540-5A83D50E0655}" srcOrd="1" destOrd="0" presId="urn:microsoft.com/office/officeart/2005/8/layout/vList3"/>
    <dgm:cxn modelId="{31D1B70E-4FB8-476D-90AC-6FE184632C9E}" type="presParOf" srcId="{8FB331E5-309F-4DF1-AD84-04072C1DB1F7}" destId="{CB3D6389-D3DF-453B-8083-8A540523207F}" srcOrd="1" destOrd="0" presId="urn:microsoft.com/office/officeart/2005/8/layout/vList3"/>
    <dgm:cxn modelId="{85EE8881-3A52-4386-B1B2-F7C5CCFD1325}" type="presParOf" srcId="{8FB331E5-309F-4DF1-AD84-04072C1DB1F7}" destId="{C32E350F-ED05-407A-BA85-AFB45E7580D1}" srcOrd="2" destOrd="0" presId="urn:microsoft.com/office/officeart/2005/8/layout/vList3"/>
    <dgm:cxn modelId="{A4FE291A-0809-4CC5-A328-CB01E8054C07}" type="presParOf" srcId="{C32E350F-ED05-407A-BA85-AFB45E7580D1}" destId="{D655CD72-C16B-4A5D-8DEE-25753588AD4A}" srcOrd="0" destOrd="0" presId="urn:microsoft.com/office/officeart/2005/8/layout/vList3"/>
    <dgm:cxn modelId="{87D41E91-223C-4E42-8AFD-F676F89F97B2}" type="presParOf" srcId="{C32E350F-ED05-407A-BA85-AFB45E7580D1}" destId="{C103865F-8D89-4069-B0B9-8FEE625A0D67}" srcOrd="1" destOrd="0" presId="urn:microsoft.com/office/officeart/2005/8/layout/vList3"/>
    <dgm:cxn modelId="{0BBA1F24-CC08-4D6B-9153-FC52B325C4A0}" type="presParOf" srcId="{8FB331E5-309F-4DF1-AD84-04072C1DB1F7}" destId="{7EFEE049-17AD-434C-8159-91C0892CEA3C}" srcOrd="3" destOrd="0" presId="urn:microsoft.com/office/officeart/2005/8/layout/vList3"/>
    <dgm:cxn modelId="{5242CD78-3276-4D8D-98B2-6AADD1285199}" type="presParOf" srcId="{8FB331E5-309F-4DF1-AD84-04072C1DB1F7}" destId="{D3FCD61F-F55E-46CE-B992-559D00B85455}" srcOrd="4" destOrd="0" presId="urn:microsoft.com/office/officeart/2005/8/layout/vList3"/>
    <dgm:cxn modelId="{AB1AE3AE-9324-420A-8754-53CF48902144}" type="presParOf" srcId="{D3FCD61F-F55E-46CE-B992-559D00B85455}" destId="{D2DCA0E3-46C1-4873-9810-A2BAD5C83A76}" srcOrd="0" destOrd="0" presId="urn:microsoft.com/office/officeart/2005/8/layout/vList3"/>
    <dgm:cxn modelId="{8E9A3868-B3FD-4FC7-BA95-7CC89CFF3208}" type="presParOf" srcId="{D3FCD61F-F55E-46CE-B992-559D00B85455}" destId="{6B8633B2-97F4-4D6C-B579-152295AC865A}" srcOrd="1" destOrd="0" presId="urn:microsoft.com/office/officeart/2005/8/layout/vList3"/>
    <dgm:cxn modelId="{8DD0F242-F29E-40CE-AD61-186C8E7B778C}" type="presParOf" srcId="{8FB331E5-309F-4DF1-AD84-04072C1DB1F7}" destId="{471479F8-D80A-4FA1-A45C-AC23BA393A41}" srcOrd="5" destOrd="0" presId="urn:microsoft.com/office/officeart/2005/8/layout/vList3"/>
    <dgm:cxn modelId="{AA3B4021-05F9-4C1D-B273-4F9A6A05143A}" type="presParOf" srcId="{8FB331E5-309F-4DF1-AD84-04072C1DB1F7}" destId="{1B558D4F-FF89-4756-A60F-C4203F7287B2}" srcOrd="6" destOrd="0" presId="urn:microsoft.com/office/officeart/2005/8/layout/vList3"/>
    <dgm:cxn modelId="{7328248A-AD96-49B2-A69B-BF9C4A0AD308}" type="presParOf" srcId="{1B558D4F-FF89-4756-A60F-C4203F7287B2}" destId="{B93F5014-2D1A-4CCF-863C-BB99B2EE3EEB}" srcOrd="0" destOrd="0" presId="urn:microsoft.com/office/officeart/2005/8/layout/vList3"/>
    <dgm:cxn modelId="{50EDA505-195D-49DB-8354-9BAF102C9F9C}" type="presParOf" srcId="{1B558D4F-FF89-4756-A60F-C4203F7287B2}" destId="{F01A002D-72DE-4A6B-A1D8-00245A61B84F}"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CEADB8-CF26-4F2C-8D4C-4C0128E36F4B}" type="doc">
      <dgm:prSet loTypeId="urn:microsoft.com/office/officeart/2005/8/layout/vList3" loCatId="list" qsTypeId="urn:microsoft.com/office/officeart/2005/8/quickstyle/simple1" qsCatId="simple" csTypeId="urn:microsoft.com/office/officeart/2005/8/colors/accent0_3" csCatId="mainScheme" phldr="1"/>
      <dgm:spPr/>
    </dgm:pt>
    <dgm:pt modelId="{64302529-5020-4E71-B94E-98F5434D7A7D}">
      <dgm:prSet phldrT="[Text]"/>
      <dgm:spPr/>
      <dgm:t>
        <a:bodyPr/>
        <a:lstStyle/>
        <a:p>
          <a:r>
            <a:rPr lang="en-CA" dirty="0"/>
            <a:t>Less Non-native vegetation</a:t>
          </a:r>
        </a:p>
      </dgm:t>
    </dgm:pt>
    <dgm:pt modelId="{E8A7FAE2-121A-42DA-AAD4-34692664F0E6}" type="parTrans" cxnId="{CA6D6227-677E-4FB8-A502-D397F65FEB94}">
      <dgm:prSet/>
      <dgm:spPr/>
      <dgm:t>
        <a:bodyPr/>
        <a:lstStyle/>
        <a:p>
          <a:endParaRPr lang="en-CA"/>
        </a:p>
      </dgm:t>
    </dgm:pt>
    <dgm:pt modelId="{24A3125C-12E9-4E2D-984E-EA09BC8CB761}" type="sibTrans" cxnId="{CA6D6227-677E-4FB8-A502-D397F65FEB94}">
      <dgm:prSet/>
      <dgm:spPr/>
      <dgm:t>
        <a:bodyPr/>
        <a:lstStyle/>
        <a:p>
          <a:endParaRPr lang="en-CA"/>
        </a:p>
      </dgm:t>
    </dgm:pt>
    <dgm:pt modelId="{17042193-3989-4815-AFE1-5D81352D3E93}">
      <dgm:prSet phldrT="[Text]"/>
      <dgm:spPr/>
      <dgm:t>
        <a:bodyPr/>
        <a:lstStyle/>
        <a:p>
          <a:r>
            <a:rPr lang="en-CA" dirty="0"/>
            <a:t>Less topographic variation</a:t>
          </a:r>
        </a:p>
      </dgm:t>
    </dgm:pt>
    <dgm:pt modelId="{172D3E14-F3AC-4236-8231-A85BFD46A7FC}" type="parTrans" cxnId="{B4990018-C715-4FE6-8FFC-E9E56B5B4469}">
      <dgm:prSet/>
      <dgm:spPr/>
      <dgm:t>
        <a:bodyPr/>
        <a:lstStyle/>
        <a:p>
          <a:endParaRPr lang="en-CA"/>
        </a:p>
      </dgm:t>
    </dgm:pt>
    <dgm:pt modelId="{AE0650C6-7BA1-4CFF-9FC2-1DB4B7A7B2DA}" type="sibTrans" cxnId="{B4990018-C715-4FE6-8FFC-E9E56B5B4469}">
      <dgm:prSet/>
      <dgm:spPr/>
      <dgm:t>
        <a:bodyPr/>
        <a:lstStyle/>
        <a:p>
          <a:endParaRPr lang="en-CA"/>
        </a:p>
      </dgm:t>
    </dgm:pt>
    <dgm:pt modelId="{799283F4-4351-412F-B6DE-C4ABF9C8382F}">
      <dgm:prSet phldrT="[Text]"/>
      <dgm:spPr/>
      <dgm:t>
        <a:bodyPr/>
        <a:lstStyle/>
        <a:p>
          <a:r>
            <a:rPr lang="en-CA" dirty="0"/>
            <a:t>More grassland fragmentation when topography varies </a:t>
          </a:r>
        </a:p>
      </dgm:t>
    </dgm:pt>
    <dgm:pt modelId="{281683A2-A89E-4C8C-8F09-A2A2E41D7D8D}" type="sibTrans" cxnId="{27F9DE5F-B82C-4362-8BB1-BAEEAB4A0ACD}">
      <dgm:prSet/>
      <dgm:spPr/>
      <dgm:t>
        <a:bodyPr/>
        <a:lstStyle/>
        <a:p>
          <a:endParaRPr lang="en-CA"/>
        </a:p>
      </dgm:t>
    </dgm:pt>
    <dgm:pt modelId="{B738E90A-3A80-4523-AA0F-372B4ACB88B1}" type="parTrans" cxnId="{27F9DE5F-B82C-4362-8BB1-BAEEAB4A0ACD}">
      <dgm:prSet/>
      <dgm:spPr/>
      <dgm:t>
        <a:bodyPr/>
        <a:lstStyle/>
        <a:p>
          <a:endParaRPr lang="en-CA"/>
        </a:p>
      </dgm:t>
    </dgm:pt>
    <dgm:pt modelId="{65925B25-70AA-41F7-A9FA-55D2B349101B}">
      <dgm:prSet phldrT="[Text]"/>
      <dgm:spPr/>
      <dgm:t>
        <a:bodyPr/>
        <a:lstStyle/>
        <a:p>
          <a:r>
            <a:rPr lang="en-CA"/>
            <a:t>Proximity to forests</a:t>
          </a:r>
          <a:endParaRPr lang="en-CA" dirty="0"/>
        </a:p>
      </dgm:t>
    </dgm:pt>
    <dgm:pt modelId="{0E4855ED-076B-42A5-B618-748A12A88661}" type="parTrans" cxnId="{E79290FF-8E87-4AEF-A02F-47CC0A7F3037}">
      <dgm:prSet/>
      <dgm:spPr/>
      <dgm:t>
        <a:bodyPr/>
        <a:lstStyle/>
        <a:p>
          <a:endParaRPr lang="en-CA"/>
        </a:p>
      </dgm:t>
    </dgm:pt>
    <dgm:pt modelId="{30B77187-430A-478D-B1B1-CFBDB5BB72EE}" type="sibTrans" cxnId="{E79290FF-8E87-4AEF-A02F-47CC0A7F3037}">
      <dgm:prSet/>
      <dgm:spPr/>
      <dgm:t>
        <a:bodyPr/>
        <a:lstStyle/>
        <a:p>
          <a:endParaRPr lang="en-CA"/>
        </a:p>
      </dgm:t>
    </dgm:pt>
    <dgm:pt modelId="{8FB331E5-309F-4DF1-AD84-04072C1DB1F7}" type="pres">
      <dgm:prSet presAssocID="{A5CEADB8-CF26-4F2C-8D4C-4C0128E36F4B}" presName="linearFlow" presStyleCnt="0">
        <dgm:presLayoutVars>
          <dgm:dir/>
          <dgm:resizeHandles val="exact"/>
        </dgm:presLayoutVars>
      </dgm:prSet>
      <dgm:spPr/>
    </dgm:pt>
    <dgm:pt modelId="{060A1112-DE6A-4FA9-A17D-7D6194C07ED4}" type="pres">
      <dgm:prSet presAssocID="{64302529-5020-4E71-B94E-98F5434D7A7D}" presName="composite" presStyleCnt="0"/>
      <dgm:spPr/>
    </dgm:pt>
    <dgm:pt modelId="{C772CF68-14A6-458E-96AE-566779F0BB6E}" type="pres">
      <dgm:prSet presAssocID="{64302529-5020-4E71-B94E-98F5434D7A7D}" presName="imgShp" presStyleLbl="fgImgPlac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Up with solid fill"/>
        </a:ext>
      </dgm:extLst>
    </dgm:pt>
    <dgm:pt modelId="{2316C94F-004C-49AA-8540-5A83D50E0655}" type="pres">
      <dgm:prSet presAssocID="{64302529-5020-4E71-B94E-98F5434D7A7D}" presName="txShp" presStyleLbl="node1" presStyleIdx="0" presStyleCnt="4">
        <dgm:presLayoutVars>
          <dgm:bulletEnabled val="1"/>
        </dgm:presLayoutVars>
      </dgm:prSet>
      <dgm:spPr/>
    </dgm:pt>
    <dgm:pt modelId="{CB3D6389-D3DF-453B-8083-8A540523207F}" type="pres">
      <dgm:prSet presAssocID="{24A3125C-12E9-4E2D-984E-EA09BC8CB761}" presName="spacing" presStyleCnt="0"/>
      <dgm:spPr/>
    </dgm:pt>
    <dgm:pt modelId="{D3FCD61F-F55E-46CE-B992-559D00B85455}" type="pres">
      <dgm:prSet presAssocID="{17042193-3989-4815-AFE1-5D81352D3E93}" presName="composite" presStyleCnt="0"/>
      <dgm:spPr/>
    </dgm:pt>
    <dgm:pt modelId="{D2DCA0E3-46C1-4873-9810-A2BAD5C83A76}" type="pres">
      <dgm:prSet presAssocID="{17042193-3989-4815-AFE1-5D81352D3E93}" presName="imgShp" presStyleLbl="fgImgPlace1" presStyleIdx="1"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6B8633B2-97F4-4D6C-B579-152295AC865A}" type="pres">
      <dgm:prSet presAssocID="{17042193-3989-4815-AFE1-5D81352D3E93}" presName="txShp" presStyleLbl="node1" presStyleIdx="1" presStyleCnt="4">
        <dgm:presLayoutVars>
          <dgm:bulletEnabled val="1"/>
        </dgm:presLayoutVars>
      </dgm:prSet>
      <dgm:spPr/>
    </dgm:pt>
    <dgm:pt modelId="{471479F8-D80A-4FA1-A45C-AC23BA393A41}" type="pres">
      <dgm:prSet presAssocID="{AE0650C6-7BA1-4CFF-9FC2-1DB4B7A7B2DA}" presName="spacing" presStyleCnt="0"/>
      <dgm:spPr/>
    </dgm:pt>
    <dgm:pt modelId="{1B558D4F-FF89-4756-A60F-C4203F7287B2}" type="pres">
      <dgm:prSet presAssocID="{799283F4-4351-412F-B6DE-C4ABF9C8382F}" presName="composite" presStyleCnt="0"/>
      <dgm:spPr/>
    </dgm:pt>
    <dgm:pt modelId="{B93F5014-2D1A-4CCF-863C-BB99B2EE3EEB}" type="pres">
      <dgm:prSet presAssocID="{799283F4-4351-412F-B6DE-C4ABF9C8382F}" presName="imgShp" presStyleLbl="fgImgPlace1" presStyleIdx="2"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F01A002D-72DE-4A6B-A1D8-00245A61B84F}" type="pres">
      <dgm:prSet presAssocID="{799283F4-4351-412F-B6DE-C4ABF9C8382F}" presName="txShp" presStyleLbl="node1" presStyleIdx="2" presStyleCnt="4">
        <dgm:presLayoutVars>
          <dgm:bulletEnabled val="1"/>
        </dgm:presLayoutVars>
      </dgm:prSet>
      <dgm:spPr/>
    </dgm:pt>
    <dgm:pt modelId="{140F8742-0D1B-4229-B885-2CCE8A60E1C7}" type="pres">
      <dgm:prSet presAssocID="{281683A2-A89E-4C8C-8F09-A2A2E41D7D8D}" presName="spacing" presStyleCnt="0"/>
      <dgm:spPr/>
    </dgm:pt>
    <dgm:pt modelId="{AD52D30F-B521-4853-859D-C03092831035}" type="pres">
      <dgm:prSet presAssocID="{65925B25-70AA-41F7-A9FA-55D2B349101B}" presName="composite" presStyleCnt="0"/>
      <dgm:spPr/>
    </dgm:pt>
    <dgm:pt modelId="{9F70C293-DADC-4797-9FDC-A3DE75727517}" type="pres">
      <dgm:prSet presAssocID="{65925B25-70AA-41F7-A9FA-55D2B349101B}" presName="imgShp" presStyleLbl="fgImgPlace1" presStyleIdx="3"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A574248A-629A-4646-B46E-5100139A662B}" type="pres">
      <dgm:prSet presAssocID="{65925B25-70AA-41F7-A9FA-55D2B349101B}" presName="txShp" presStyleLbl="node1" presStyleIdx="3" presStyleCnt="4">
        <dgm:presLayoutVars>
          <dgm:bulletEnabled val="1"/>
        </dgm:presLayoutVars>
      </dgm:prSet>
      <dgm:spPr/>
    </dgm:pt>
  </dgm:ptLst>
  <dgm:cxnLst>
    <dgm:cxn modelId="{B4990018-C715-4FE6-8FFC-E9E56B5B4469}" srcId="{A5CEADB8-CF26-4F2C-8D4C-4C0128E36F4B}" destId="{17042193-3989-4815-AFE1-5D81352D3E93}" srcOrd="1" destOrd="0" parTransId="{172D3E14-F3AC-4236-8231-A85BFD46A7FC}" sibTransId="{AE0650C6-7BA1-4CFF-9FC2-1DB4B7A7B2DA}"/>
    <dgm:cxn modelId="{CA6D6227-677E-4FB8-A502-D397F65FEB94}" srcId="{A5CEADB8-CF26-4F2C-8D4C-4C0128E36F4B}" destId="{64302529-5020-4E71-B94E-98F5434D7A7D}" srcOrd="0" destOrd="0" parTransId="{E8A7FAE2-121A-42DA-AAD4-34692664F0E6}" sibTransId="{24A3125C-12E9-4E2D-984E-EA09BC8CB761}"/>
    <dgm:cxn modelId="{0C9A3F36-52AF-4BC2-9679-C270875AC243}" type="presOf" srcId="{A5CEADB8-CF26-4F2C-8D4C-4C0128E36F4B}" destId="{8FB331E5-309F-4DF1-AD84-04072C1DB1F7}" srcOrd="0" destOrd="0" presId="urn:microsoft.com/office/officeart/2005/8/layout/vList3"/>
    <dgm:cxn modelId="{834AD53F-BBF3-49CD-A2C8-26DA6ACEAE72}" type="presOf" srcId="{17042193-3989-4815-AFE1-5D81352D3E93}" destId="{6B8633B2-97F4-4D6C-B579-152295AC865A}" srcOrd="0" destOrd="0" presId="urn:microsoft.com/office/officeart/2005/8/layout/vList3"/>
    <dgm:cxn modelId="{27F9DE5F-B82C-4362-8BB1-BAEEAB4A0ACD}" srcId="{A5CEADB8-CF26-4F2C-8D4C-4C0128E36F4B}" destId="{799283F4-4351-412F-B6DE-C4ABF9C8382F}" srcOrd="2" destOrd="0" parTransId="{B738E90A-3A80-4523-AA0F-372B4ACB88B1}" sibTransId="{281683A2-A89E-4C8C-8F09-A2A2E41D7D8D}"/>
    <dgm:cxn modelId="{ACE2F799-970C-4164-978F-6CC43250494B}" type="presOf" srcId="{64302529-5020-4E71-B94E-98F5434D7A7D}" destId="{2316C94F-004C-49AA-8540-5A83D50E0655}" srcOrd="0" destOrd="0" presId="urn:microsoft.com/office/officeart/2005/8/layout/vList3"/>
    <dgm:cxn modelId="{507405A6-54DA-44FE-AE82-99426E265776}" type="presOf" srcId="{799283F4-4351-412F-B6DE-C4ABF9C8382F}" destId="{F01A002D-72DE-4A6B-A1D8-00245A61B84F}" srcOrd="0" destOrd="0" presId="urn:microsoft.com/office/officeart/2005/8/layout/vList3"/>
    <dgm:cxn modelId="{61D84AE5-57E7-4BD5-BAEE-08D13D5DCC49}" type="presOf" srcId="{65925B25-70AA-41F7-A9FA-55D2B349101B}" destId="{A574248A-629A-4646-B46E-5100139A662B}" srcOrd="0" destOrd="0" presId="urn:microsoft.com/office/officeart/2005/8/layout/vList3"/>
    <dgm:cxn modelId="{E79290FF-8E87-4AEF-A02F-47CC0A7F3037}" srcId="{A5CEADB8-CF26-4F2C-8D4C-4C0128E36F4B}" destId="{65925B25-70AA-41F7-A9FA-55D2B349101B}" srcOrd="3" destOrd="0" parTransId="{0E4855ED-076B-42A5-B618-748A12A88661}" sibTransId="{30B77187-430A-478D-B1B1-CFBDB5BB72EE}"/>
    <dgm:cxn modelId="{5900797D-82EE-4982-8C55-12E1CABEC034}" type="presParOf" srcId="{8FB331E5-309F-4DF1-AD84-04072C1DB1F7}" destId="{060A1112-DE6A-4FA9-A17D-7D6194C07ED4}" srcOrd="0" destOrd="0" presId="urn:microsoft.com/office/officeart/2005/8/layout/vList3"/>
    <dgm:cxn modelId="{A410A4BA-BBCB-44EE-A24C-B97BB334D16E}" type="presParOf" srcId="{060A1112-DE6A-4FA9-A17D-7D6194C07ED4}" destId="{C772CF68-14A6-458E-96AE-566779F0BB6E}" srcOrd="0" destOrd="0" presId="urn:microsoft.com/office/officeart/2005/8/layout/vList3"/>
    <dgm:cxn modelId="{0271AE92-3C80-47EC-A4EB-E72BBA5EA4E1}" type="presParOf" srcId="{060A1112-DE6A-4FA9-A17D-7D6194C07ED4}" destId="{2316C94F-004C-49AA-8540-5A83D50E0655}" srcOrd="1" destOrd="0" presId="urn:microsoft.com/office/officeart/2005/8/layout/vList3"/>
    <dgm:cxn modelId="{31D1B70E-4FB8-476D-90AC-6FE184632C9E}" type="presParOf" srcId="{8FB331E5-309F-4DF1-AD84-04072C1DB1F7}" destId="{CB3D6389-D3DF-453B-8083-8A540523207F}" srcOrd="1" destOrd="0" presId="urn:microsoft.com/office/officeart/2005/8/layout/vList3"/>
    <dgm:cxn modelId="{5242CD78-3276-4D8D-98B2-6AADD1285199}" type="presParOf" srcId="{8FB331E5-309F-4DF1-AD84-04072C1DB1F7}" destId="{D3FCD61F-F55E-46CE-B992-559D00B85455}" srcOrd="2" destOrd="0" presId="urn:microsoft.com/office/officeart/2005/8/layout/vList3"/>
    <dgm:cxn modelId="{AB1AE3AE-9324-420A-8754-53CF48902144}" type="presParOf" srcId="{D3FCD61F-F55E-46CE-B992-559D00B85455}" destId="{D2DCA0E3-46C1-4873-9810-A2BAD5C83A76}" srcOrd="0" destOrd="0" presId="urn:microsoft.com/office/officeart/2005/8/layout/vList3"/>
    <dgm:cxn modelId="{8E9A3868-B3FD-4FC7-BA95-7CC89CFF3208}" type="presParOf" srcId="{D3FCD61F-F55E-46CE-B992-559D00B85455}" destId="{6B8633B2-97F4-4D6C-B579-152295AC865A}" srcOrd="1" destOrd="0" presId="urn:microsoft.com/office/officeart/2005/8/layout/vList3"/>
    <dgm:cxn modelId="{8DD0F242-F29E-40CE-AD61-186C8E7B778C}" type="presParOf" srcId="{8FB331E5-309F-4DF1-AD84-04072C1DB1F7}" destId="{471479F8-D80A-4FA1-A45C-AC23BA393A41}" srcOrd="3" destOrd="0" presId="urn:microsoft.com/office/officeart/2005/8/layout/vList3"/>
    <dgm:cxn modelId="{AA3B4021-05F9-4C1D-B273-4F9A6A05143A}" type="presParOf" srcId="{8FB331E5-309F-4DF1-AD84-04072C1DB1F7}" destId="{1B558D4F-FF89-4756-A60F-C4203F7287B2}" srcOrd="4" destOrd="0" presId="urn:microsoft.com/office/officeart/2005/8/layout/vList3"/>
    <dgm:cxn modelId="{7328248A-AD96-49B2-A69B-BF9C4A0AD308}" type="presParOf" srcId="{1B558D4F-FF89-4756-A60F-C4203F7287B2}" destId="{B93F5014-2D1A-4CCF-863C-BB99B2EE3EEB}" srcOrd="0" destOrd="0" presId="urn:microsoft.com/office/officeart/2005/8/layout/vList3"/>
    <dgm:cxn modelId="{50EDA505-195D-49DB-8354-9BAF102C9F9C}" type="presParOf" srcId="{1B558D4F-FF89-4756-A60F-C4203F7287B2}" destId="{F01A002D-72DE-4A6B-A1D8-00245A61B84F}" srcOrd="1" destOrd="0" presId="urn:microsoft.com/office/officeart/2005/8/layout/vList3"/>
    <dgm:cxn modelId="{09178467-A24A-44DE-861D-E8BBC04AC0FD}" type="presParOf" srcId="{8FB331E5-309F-4DF1-AD84-04072C1DB1F7}" destId="{140F8742-0D1B-4229-B885-2CCE8A60E1C7}" srcOrd="5" destOrd="0" presId="urn:microsoft.com/office/officeart/2005/8/layout/vList3"/>
    <dgm:cxn modelId="{4CB31DEF-DCBA-49ED-A6D5-2B64656D685B}" type="presParOf" srcId="{8FB331E5-309F-4DF1-AD84-04072C1DB1F7}" destId="{AD52D30F-B521-4853-859D-C03092831035}" srcOrd="6" destOrd="0" presId="urn:microsoft.com/office/officeart/2005/8/layout/vList3"/>
    <dgm:cxn modelId="{1D5A9064-5ED4-46BB-B33A-EE1AB5AA76FD}" type="presParOf" srcId="{AD52D30F-B521-4853-859D-C03092831035}" destId="{9F70C293-DADC-4797-9FDC-A3DE75727517}" srcOrd="0" destOrd="0" presId="urn:microsoft.com/office/officeart/2005/8/layout/vList3"/>
    <dgm:cxn modelId="{D1D8E34F-4BBC-4C39-A2FF-25D096777F3A}" type="presParOf" srcId="{AD52D30F-B521-4853-859D-C03092831035}" destId="{A574248A-629A-4646-B46E-5100139A662B}"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7D30EB-3422-4178-AFB1-F01695FF7E27}"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CA"/>
        </a:p>
      </dgm:t>
    </dgm:pt>
    <dgm:pt modelId="{315E287B-D071-4531-9E8A-B7282A5107D3}">
      <dgm:prSet phldrT="[Text]"/>
      <dgm:spPr/>
      <dgm:t>
        <a:bodyPr/>
        <a:lstStyle/>
        <a:p>
          <a:r>
            <a:rPr lang="en-CA" dirty="0"/>
            <a:t>Solidify Results for Entire Grassland  Bird Community</a:t>
          </a:r>
        </a:p>
      </dgm:t>
    </dgm:pt>
    <dgm:pt modelId="{1402D134-C363-4D03-BDC2-BF1612EF18B0}" type="parTrans" cxnId="{3FCDFE0E-EFBD-45CA-9AE7-9A4DE511E69B}">
      <dgm:prSet/>
      <dgm:spPr/>
      <dgm:t>
        <a:bodyPr/>
        <a:lstStyle/>
        <a:p>
          <a:endParaRPr lang="en-CA"/>
        </a:p>
      </dgm:t>
    </dgm:pt>
    <dgm:pt modelId="{74407C6D-A375-4110-8300-0F364E9167A8}" type="sibTrans" cxnId="{3FCDFE0E-EFBD-45CA-9AE7-9A4DE511E69B}">
      <dgm:prSet/>
      <dgm:spPr/>
      <dgm:t>
        <a:bodyPr/>
        <a:lstStyle/>
        <a:p>
          <a:endParaRPr lang="en-CA"/>
        </a:p>
      </dgm:t>
    </dgm:pt>
    <dgm:pt modelId="{E826B448-E262-48A0-BEE8-BCEB6E0FCDFD}">
      <dgm:prSet phldrT="[Text]"/>
      <dgm:spPr/>
      <dgm:t>
        <a:bodyPr/>
        <a:lstStyle/>
        <a:p>
          <a:r>
            <a:rPr lang="en-CA" dirty="0"/>
            <a:t>Management Recommendations</a:t>
          </a:r>
        </a:p>
      </dgm:t>
    </dgm:pt>
    <dgm:pt modelId="{A47FD652-BAA6-450E-8234-255411983695}" type="parTrans" cxnId="{64F406EB-BD15-47CA-9B9C-41C5581AA8D0}">
      <dgm:prSet/>
      <dgm:spPr/>
      <dgm:t>
        <a:bodyPr/>
        <a:lstStyle/>
        <a:p>
          <a:endParaRPr lang="en-CA"/>
        </a:p>
      </dgm:t>
    </dgm:pt>
    <dgm:pt modelId="{6BD37461-A126-4C4B-9639-D89377BC7400}" type="sibTrans" cxnId="{64F406EB-BD15-47CA-9B9C-41C5581AA8D0}">
      <dgm:prSet/>
      <dgm:spPr/>
      <dgm:t>
        <a:bodyPr/>
        <a:lstStyle/>
        <a:p>
          <a:endParaRPr lang="en-CA"/>
        </a:p>
      </dgm:t>
    </dgm:pt>
    <dgm:pt modelId="{D69EDD7E-4AEA-4037-9A17-4A475B77FA49}">
      <dgm:prSet phldrT="[Text]"/>
      <dgm:spPr/>
      <dgm:t>
        <a:bodyPr/>
        <a:lstStyle/>
        <a:p>
          <a:r>
            <a:rPr lang="en-CA" dirty="0"/>
            <a:t>Linking to Landscape Ecology Theory</a:t>
          </a:r>
        </a:p>
      </dgm:t>
    </dgm:pt>
    <dgm:pt modelId="{10A7DB78-250B-4113-993E-6C2249B39579}" type="parTrans" cxnId="{CFCE3B81-DD8F-48B1-A5F8-4549252EAE95}">
      <dgm:prSet/>
      <dgm:spPr/>
      <dgm:t>
        <a:bodyPr/>
        <a:lstStyle/>
        <a:p>
          <a:endParaRPr lang="en-CA"/>
        </a:p>
      </dgm:t>
    </dgm:pt>
    <dgm:pt modelId="{D371F8D1-89D9-42F1-AF38-85723A7E51A6}" type="sibTrans" cxnId="{CFCE3B81-DD8F-48B1-A5F8-4549252EAE95}">
      <dgm:prSet/>
      <dgm:spPr/>
      <dgm:t>
        <a:bodyPr/>
        <a:lstStyle/>
        <a:p>
          <a:endParaRPr lang="en-CA"/>
        </a:p>
      </dgm:t>
    </dgm:pt>
    <dgm:pt modelId="{35A7A101-2425-44E7-8C8B-184385E96375}">
      <dgm:prSet phldrT="[Text]"/>
      <dgm:spPr/>
      <dgm:t>
        <a:bodyPr/>
        <a:lstStyle/>
        <a:p>
          <a:r>
            <a:rPr lang="en-CA" dirty="0"/>
            <a:t>Writing!</a:t>
          </a:r>
        </a:p>
      </dgm:t>
    </dgm:pt>
    <dgm:pt modelId="{7CE191B7-AB26-4454-BDE0-6FFDE14077ED}" type="parTrans" cxnId="{37C14C00-DABE-4F4D-924B-D2132DA8A2F7}">
      <dgm:prSet/>
      <dgm:spPr/>
      <dgm:t>
        <a:bodyPr/>
        <a:lstStyle/>
        <a:p>
          <a:endParaRPr lang="en-CA"/>
        </a:p>
      </dgm:t>
    </dgm:pt>
    <dgm:pt modelId="{18483E6C-6D11-41F9-8CE0-8F7ACB9B793A}" type="sibTrans" cxnId="{37C14C00-DABE-4F4D-924B-D2132DA8A2F7}">
      <dgm:prSet/>
      <dgm:spPr/>
      <dgm:t>
        <a:bodyPr/>
        <a:lstStyle/>
        <a:p>
          <a:endParaRPr lang="en-CA"/>
        </a:p>
      </dgm:t>
    </dgm:pt>
    <dgm:pt modelId="{B859E70C-8A40-4CBB-8A37-80744239BF0C}" type="pres">
      <dgm:prSet presAssocID="{ED7D30EB-3422-4178-AFB1-F01695FF7E27}" presName="diagram" presStyleCnt="0">
        <dgm:presLayoutVars>
          <dgm:dir/>
          <dgm:resizeHandles val="exact"/>
        </dgm:presLayoutVars>
      </dgm:prSet>
      <dgm:spPr/>
    </dgm:pt>
    <dgm:pt modelId="{CE75B2A1-87B8-4366-A622-7F09646BBA5C}" type="pres">
      <dgm:prSet presAssocID="{315E287B-D071-4531-9E8A-B7282A5107D3}" presName="node" presStyleLbl="node1" presStyleIdx="0" presStyleCnt="4">
        <dgm:presLayoutVars>
          <dgm:bulletEnabled val="1"/>
        </dgm:presLayoutVars>
      </dgm:prSet>
      <dgm:spPr/>
    </dgm:pt>
    <dgm:pt modelId="{CDF64CE2-3E8F-4AAC-88D1-6DB392E4DC0A}" type="pres">
      <dgm:prSet presAssocID="{74407C6D-A375-4110-8300-0F364E9167A8}" presName="sibTrans" presStyleCnt="0"/>
      <dgm:spPr/>
    </dgm:pt>
    <dgm:pt modelId="{A78F0F4D-8A99-4B4C-B939-01782B9C7339}" type="pres">
      <dgm:prSet presAssocID="{E826B448-E262-48A0-BEE8-BCEB6E0FCDFD}" presName="node" presStyleLbl="node1" presStyleIdx="1" presStyleCnt="4">
        <dgm:presLayoutVars>
          <dgm:bulletEnabled val="1"/>
        </dgm:presLayoutVars>
      </dgm:prSet>
      <dgm:spPr/>
    </dgm:pt>
    <dgm:pt modelId="{C54CB13C-AB93-41EB-AFD0-06DF6A49D065}" type="pres">
      <dgm:prSet presAssocID="{6BD37461-A126-4C4B-9639-D89377BC7400}" presName="sibTrans" presStyleCnt="0"/>
      <dgm:spPr/>
    </dgm:pt>
    <dgm:pt modelId="{FD05FC25-9008-4E77-9377-926019091CDC}" type="pres">
      <dgm:prSet presAssocID="{D69EDD7E-4AEA-4037-9A17-4A475B77FA49}" presName="node" presStyleLbl="node1" presStyleIdx="2" presStyleCnt="4">
        <dgm:presLayoutVars>
          <dgm:bulletEnabled val="1"/>
        </dgm:presLayoutVars>
      </dgm:prSet>
      <dgm:spPr/>
    </dgm:pt>
    <dgm:pt modelId="{BF0A4A58-AED2-40EF-8F0C-A47C02E57355}" type="pres">
      <dgm:prSet presAssocID="{D371F8D1-89D9-42F1-AF38-85723A7E51A6}" presName="sibTrans" presStyleCnt="0"/>
      <dgm:spPr/>
    </dgm:pt>
    <dgm:pt modelId="{E118FCD9-E1EE-49BE-A88F-A9BBC9D41A01}" type="pres">
      <dgm:prSet presAssocID="{35A7A101-2425-44E7-8C8B-184385E96375}" presName="node" presStyleLbl="node1" presStyleIdx="3" presStyleCnt="4">
        <dgm:presLayoutVars>
          <dgm:bulletEnabled val="1"/>
        </dgm:presLayoutVars>
      </dgm:prSet>
      <dgm:spPr/>
    </dgm:pt>
  </dgm:ptLst>
  <dgm:cxnLst>
    <dgm:cxn modelId="{3F042C00-075B-4014-B070-4466CA3CFCB1}" type="presOf" srcId="{E826B448-E262-48A0-BEE8-BCEB6E0FCDFD}" destId="{A78F0F4D-8A99-4B4C-B939-01782B9C7339}" srcOrd="0" destOrd="0" presId="urn:microsoft.com/office/officeart/2005/8/layout/default"/>
    <dgm:cxn modelId="{37C14C00-DABE-4F4D-924B-D2132DA8A2F7}" srcId="{ED7D30EB-3422-4178-AFB1-F01695FF7E27}" destId="{35A7A101-2425-44E7-8C8B-184385E96375}" srcOrd="3" destOrd="0" parTransId="{7CE191B7-AB26-4454-BDE0-6FFDE14077ED}" sibTransId="{18483E6C-6D11-41F9-8CE0-8F7ACB9B793A}"/>
    <dgm:cxn modelId="{3FCDFE0E-EFBD-45CA-9AE7-9A4DE511E69B}" srcId="{ED7D30EB-3422-4178-AFB1-F01695FF7E27}" destId="{315E287B-D071-4531-9E8A-B7282A5107D3}" srcOrd="0" destOrd="0" parTransId="{1402D134-C363-4D03-BDC2-BF1612EF18B0}" sibTransId="{74407C6D-A375-4110-8300-0F364E9167A8}"/>
    <dgm:cxn modelId="{86F92469-9DE7-4F42-A2C8-8936AABDCE9D}" type="presOf" srcId="{D69EDD7E-4AEA-4037-9A17-4A475B77FA49}" destId="{FD05FC25-9008-4E77-9377-926019091CDC}" srcOrd="0" destOrd="0" presId="urn:microsoft.com/office/officeart/2005/8/layout/default"/>
    <dgm:cxn modelId="{4B0FAC6F-04D0-4D40-A37C-DC80AA23C6D6}" type="presOf" srcId="{35A7A101-2425-44E7-8C8B-184385E96375}" destId="{E118FCD9-E1EE-49BE-A88F-A9BBC9D41A01}" srcOrd="0" destOrd="0" presId="urn:microsoft.com/office/officeart/2005/8/layout/default"/>
    <dgm:cxn modelId="{CFCE3B81-DD8F-48B1-A5F8-4549252EAE95}" srcId="{ED7D30EB-3422-4178-AFB1-F01695FF7E27}" destId="{D69EDD7E-4AEA-4037-9A17-4A475B77FA49}" srcOrd="2" destOrd="0" parTransId="{10A7DB78-250B-4113-993E-6C2249B39579}" sibTransId="{D371F8D1-89D9-42F1-AF38-85723A7E51A6}"/>
    <dgm:cxn modelId="{D1F65DAB-9C66-4461-95E9-DE135A671F52}" type="presOf" srcId="{315E287B-D071-4531-9E8A-B7282A5107D3}" destId="{CE75B2A1-87B8-4366-A622-7F09646BBA5C}" srcOrd="0" destOrd="0" presId="urn:microsoft.com/office/officeart/2005/8/layout/default"/>
    <dgm:cxn modelId="{3C86B2EA-3C37-4265-BD84-4E7222121C13}" type="presOf" srcId="{ED7D30EB-3422-4178-AFB1-F01695FF7E27}" destId="{B859E70C-8A40-4CBB-8A37-80744239BF0C}" srcOrd="0" destOrd="0" presId="urn:microsoft.com/office/officeart/2005/8/layout/default"/>
    <dgm:cxn modelId="{64F406EB-BD15-47CA-9B9C-41C5581AA8D0}" srcId="{ED7D30EB-3422-4178-AFB1-F01695FF7E27}" destId="{E826B448-E262-48A0-BEE8-BCEB6E0FCDFD}" srcOrd="1" destOrd="0" parTransId="{A47FD652-BAA6-450E-8234-255411983695}" sibTransId="{6BD37461-A126-4C4B-9639-D89377BC7400}"/>
    <dgm:cxn modelId="{953FC6F9-8FA6-4803-89F0-0CBF3DA61FAC}" type="presParOf" srcId="{B859E70C-8A40-4CBB-8A37-80744239BF0C}" destId="{CE75B2A1-87B8-4366-A622-7F09646BBA5C}" srcOrd="0" destOrd="0" presId="urn:microsoft.com/office/officeart/2005/8/layout/default"/>
    <dgm:cxn modelId="{B248CE2E-BDD1-45A8-AF26-34A5ADC1D8FD}" type="presParOf" srcId="{B859E70C-8A40-4CBB-8A37-80744239BF0C}" destId="{CDF64CE2-3E8F-4AAC-88D1-6DB392E4DC0A}" srcOrd="1" destOrd="0" presId="urn:microsoft.com/office/officeart/2005/8/layout/default"/>
    <dgm:cxn modelId="{49A9B8DA-174E-413D-801D-B93CC1003691}" type="presParOf" srcId="{B859E70C-8A40-4CBB-8A37-80744239BF0C}" destId="{A78F0F4D-8A99-4B4C-B939-01782B9C7339}" srcOrd="2" destOrd="0" presId="urn:microsoft.com/office/officeart/2005/8/layout/default"/>
    <dgm:cxn modelId="{33C3ED28-F17A-445F-A031-3DC13255065F}" type="presParOf" srcId="{B859E70C-8A40-4CBB-8A37-80744239BF0C}" destId="{C54CB13C-AB93-41EB-AFD0-06DF6A49D065}" srcOrd="3" destOrd="0" presId="urn:microsoft.com/office/officeart/2005/8/layout/default"/>
    <dgm:cxn modelId="{9004757F-E962-4998-AB55-D4883C3C6D23}" type="presParOf" srcId="{B859E70C-8A40-4CBB-8A37-80744239BF0C}" destId="{FD05FC25-9008-4E77-9377-926019091CDC}" srcOrd="4" destOrd="0" presId="urn:microsoft.com/office/officeart/2005/8/layout/default"/>
    <dgm:cxn modelId="{52F8DFD0-609F-4C92-BD9E-26B8BEB65227}" type="presParOf" srcId="{B859E70C-8A40-4CBB-8A37-80744239BF0C}" destId="{BF0A4A58-AED2-40EF-8F0C-A47C02E57355}" srcOrd="5" destOrd="0" presId="urn:microsoft.com/office/officeart/2005/8/layout/default"/>
    <dgm:cxn modelId="{832014D9-1026-4373-8F41-1A4ECF7452F7}" type="presParOf" srcId="{B859E70C-8A40-4CBB-8A37-80744239BF0C}" destId="{E118FCD9-E1EE-49BE-A88F-A9BBC9D41A01}"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3DE24-465E-490E-8755-5454D154E68D}">
      <dsp:nvSpPr>
        <dsp:cNvPr id="0" name=""/>
        <dsp:cNvSpPr/>
      </dsp:nvSpPr>
      <dsp:spPr>
        <a:xfrm>
          <a:off x="2312193" y="0"/>
          <a:ext cx="3262312" cy="326231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CA" sz="1200" kern="1200"/>
            <a:t>Topography</a:t>
          </a:r>
          <a:endParaRPr lang="en-CA" sz="1200" kern="1200" dirty="0"/>
        </a:p>
      </dsp:txBody>
      <dsp:txXfrm>
        <a:off x="3331666" y="163115"/>
        <a:ext cx="1223367" cy="326231"/>
      </dsp:txXfrm>
    </dsp:sp>
    <dsp:sp modelId="{CF60FAB2-F215-47B0-8115-A6B49CB8BE13}">
      <dsp:nvSpPr>
        <dsp:cNvPr id="0" name=""/>
        <dsp:cNvSpPr/>
      </dsp:nvSpPr>
      <dsp:spPr>
        <a:xfrm>
          <a:off x="2556867" y="489346"/>
          <a:ext cx="2772965" cy="277296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CA" sz="1200" kern="1200"/>
            <a:t>Landscape Structure</a:t>
          </a:r>
          <a:endParaRPr lang="en-CA" sz="1200" kern="1200" dirty="0"/>
        </a:p>
      </dsp:txBody>
      <dsp:txXfrm>
        <a:off x="3345429" y="648792"/>
        <a:ext cx="1195841" cy="318890"/>
      </dsp:txXfrm>
    </dsp:sp>
    <dsp:sp modelId="{1A81EF5F-0017-4848-8331-8CE0AE200B7E}">
      <dsp:nvSpPr>
        <dsp:cNvPr id="0" name=""/>
        <dsp:cNvSpPr/>
      </dsp:nvSpPr>
      <dsp:spPr>
        <a:xfrm>
          <a:off x="2801540" y="978693"/>
          <a:ext cx="2283618" cy="228361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CA" sz="1200" kern="1200"/>
            <a:t>Vegetation Community</a:t>
          </a:r>
          <a:endParaRPr lang="en-CA" sz="1200" kern="1200" dirty="0"/>
        </a:p>
      </dsp:txBody>
      <dsp:txXfrm>
        <a:off x="3352463" y="1136263"/>
        <a:ext cx="1181772" cy="315139"/>
      </dsp:txXfrm>
    </dsp:sp>
    <dsp:sp modelId="{A48B0B49-B8A1-4757-95E9-6ABD0BB9D784}">
      <dsp:nvSpPr>
        <dsp:cNvPr id="0" name=""/>
        <dsp:cNvSpPr/>
      </dsp:nvSpPr>
      <dsp:spPr>
        <a:xfrm>
          <a:off x="3046214" y="1468040"/>
          <a:ext cx="1794271" cy="179427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CA" sz="1200" kern="1200"/>
            <a:t>Disturbance</a:t>
          </a:r>
          <a:endParaRPr lang="en-CA" sz="1200" kern="1200" dirty="0"/>
        </a:p>
      </dsp:txBody>
      <dsp:txXfrm>
        <a:off x="3458896" y="1629524"/>
        <a:ext cx="968906" cy="322968"/>
      </dsp:txXfrm>
    </dsp:sp>
    <dsp:sp modelId="{D9DA675A-C1C9-4024-A5D7-CA7016B87792}">
      <dsp:nvSpPr>
        <dsp:cNvPr id="0" name=""/>
        <dsp:cNvSpPr/>
      </dsp:nvSpPr>
      <dsp:spPr>
        <a:xfrm>
          <a:off x="3290887" y="1957387"/>
          <a:ext cx="1304924" cy="130492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CA" sz="1200" b="1" kern="1200"/>
            <a:t>Avian Habitat</a:t>
          </a:r>
          <a:endParaRPr lang="en-CA" sz="1200" b="1" kern="1200" dirty="0"/>
        </a:p>
      </dsp:txBody>
      <dsp:txXfrm>
        <a:off x="3481989" y="2283618"/>
        <a:ext cx="922721" cy="652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9581-748D-4A61-84F2-8D067EEBF345}">
      <dsp:nvSpPr>
        <dsp:cNvPr id="0" name=""/>
        <dsp:cNvSpPr/>
      </dsp:nvSpPr>
      <dsp:spPr>
        <a:xfrm>
          <a:off x="3421549" y="658"/>
          <a:ext cx="1043601" cy="104360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kern="1200" dirty="0"/>
            <a:t>Conservation</a:t>
          </a:r>
        </a:p>
      </dsp:txBody>
      <dsp:txXfrm>
        <a:off x="3574381" y="153490"/>
        <a:ext cx="737937" cy="737937"/>
      </dsp:txXfrm>
    </dsp:sp>
    <dsp:sp modelId="{CB606794-01CA-4F15-A5D6-FC21B2E4EB32}">
      <dsp:nvSpPr>
        <dsp:cNvPr id="0" name=""/>
        <dsp:cNvSpPr/>
      </dsp:nvSpPr>
      <dsp:spPr>
        <a:xfrm rot="2700000">
          <a:off x="4353188" y="895138"/>
          <a:ext cx="277896" cy="3522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CA" sz="800" kern="1200"/>
        </a:p>
      </dsp:txBody>
      <dsp:txXfrm>
        <a:off x="4365397" y="936106"/>
        <a:ext cx="194527" cy="211329"/>
      </dsp:txXfrm>
    </dsp:sp>
    <dsp:sp modelId="{1C1C5E17-F5F4-4E79-B528-3ABC03C5EB9D}">
      <dsp:nvSpPr>
        <dsp:cNvPr id="0" name=""/>
        <dsp:cNvSpPr/>
      </dsp:nvSpPr>
      <dsp:spPr>
        <a:xfrm>
          <a:off x="4530246" y="1109355"/>
          <a:ext cx="1043601" cy="104360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kern="1200"/>
            <a:t>Data </a:t>
          </a:r>
          <a:r>
            <a:rPr lang="en-CA" sz="1000" kern="1200" dirty="0"/>
            <a:t>Gap</a:t>
          </a:r>
        </a:p>
      </dsp:txBody>
      <dsp:txXfrm>
        <a:off x="4683078" y="1262187"/>
        <a:ext cx="737937" cy="737937"/>
      </dsp:txXfrm>
    </dsp:sp>
    <dsp:sp modelId="{152386EE-28A1-416F-93D3-45268FA628BF}">
      <dsp:nvSpPr>
        <dsp:cNvPr id="0" name=""/>
        <dsp:cNvSpPr/>
      </dsp:nvSpPr>
      <dsp:spPr>
        <a:xfrm rot="8100000">
          <a:off x="4364311" y="2003835"/>
          <a:ext cx="277896" cy="3522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CA" sz="800" kern="1200"/>
        </a:p>
      </dsp:txBody>
      <dsp:txXfrm rot="10800000">
        <a:off x="4435471" y="2044803"/>
        <a:ext cx="194527" cy="211329"/>
      </dsp:txXfrm>
    </dsp:sp>
    <dsp:sp modelId="{CF45A970-4ABA-4D32-807B-18A41ADD0831}">
      <dsp:nvSpPr>
        <dsp:cNvPr id="0" name=""/>
        <dsp:cNvSpPr/>
      </dsp:nvSpPr>
      <dsp:spPr>
        <a:xfrm>
          <a:off x="3421549" y="2218052"/>
          <a:ext cx="1043601" cy="104360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kern="1200" dirty="0"/>
            <a:t>Research</a:t>
          </a:r>
        </a:p>
      </dsp:txBody>
      <dsp:txXfrm>
        <a:off x="3574381" y="2370884"/>
        <a:ext cx="737937" cy="737937"/>
      </dsp:txXfrm>
    </dsp:sp>
    <dsp:sp modelId="{CBB3758F-439D-414E-AA3B-4B2A2C9978C2}">
      <dsp:nvSpPr>
        <dsp:cNvPr id="0" name=""/>
        <dsp:cNvSpPr/>
      </dsp:nvSpPr>
      <dsp:spPr>
        <a:xfrm rot="13500000">
          <a:off x="3255614" y="2014958"/>
          <a:ext cx="277896" cy="3522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CA" sz="800" kern="1200"/>
        </a:p>
      </dsp:txBody>
      <dsp:txXfrm rot="10800000">
        <a:off x="3326774" y="2114876"/>
        <a:ext cx="194527" cy="211329"/>
      </dsp:txXfrm>
    </dsp:sp>
    <dsp:sp modelId="{4AA9D3BA-265F-4319-9321-2CC4A580517B}">
      <dsp:nvSpPr>
        <dsp:cNvPr id="0" name=""/>
        <dsp:cNvSpPr/>
      </dsp:nvSpPr>
      <dsp:spPr>
        <a:xfrm>
          <a:off x="2312852" y="1109355"/>
          <a:ext cx="1043601" cy="104360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kern="1200" dirty="0"/>
            <a:t>Management</a:t>
          </a:r>
        </a:p>
      </dsp:txBody>
      <dsp:txXfrm>
        <a:off x="2465684" y="1262187"/>
        <a:ext cx="737937" cy="737937"/>
      </dsp:txXfrm>
    </dsp:sp>
    <dsp:sp modelId="{C4AD0805-6465-4265-ACA0-DA454230B7BB}">
      <dsp:nvSpPr>
        <dsp:cNvPr id="0" name=""/>
        <dsp:cNvSpPr/>
      </dsp:nvSpPr>
      <dsp:spPr>
        <a:xfrm rot="18900000">
          <a:off x="3244491" y="906261"/>
          <a:ext cx="277896" cy="3522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CA" sz="800" kern="1200"/>
        </a:p>
      </dsp:txBody>
      <dsp:txXfrm>
        <a:off x="3256700" y="1006179"/>
        <a:ext cx="194527" cy="211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A35C2-D86C-4F97-9360-7F0DBF386FF1}">
      <dsp:nvSpPr>
        <dsp:cNvPr id="0" name=""/>
        <dsp:cNvSpPr/>
      </dsp:nvSpPr>
      <dsp:spPr>
        <a:xfrm>
          <a:off x="539623" y="2743"/>
          <a:ext cx="2042643" cy="62300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ARU Point Counts in 2021, 2022 at 192 Sites</a:t>
          </a:r>
        </a:p>
      </dsp:txBody>
      <dsp:txXfrm>
        <a:off x="539623" y="2743"/>
        <a:ext cx="2042643" cy="623006"/>
      </dsp:txXfrm>
    </dsp:sp>
    <dsp:sp modelId="{093FBC2D-05AD-4EC3-8E95-2649CA2FD18A}">
      <dsp:nvSpPr>
        <dsp:cNvPr id="0" name=""/>
        <dsp:cNvSpPr/>
      </dsp:nvSpPr>
      <dsp:spPr>
        <a:xfrm>
          <a:off x="539623" y="881080"/>
          <a:ext cx="2042643" cy="62300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Vegetation Surveys/ Range Health</a:t>
          </a:r>
        </a:p>
      </dsp:txBody>
      <dsp:txXfrm>
        <a:off x="539623" y="881080"/>
        <a:ext cx="2042643" cy="623006"/>
      </dsp:txXfrm>
    </dsp:sp>
    <dsp:sp modelId="{23B74B58-BA47-406E-85FF-0FF958F6EA15}">
      <dsp:nvSpPr>
        <dsp:cNvPr id="0" name=""/>
        <dsp:cNvSpPr/>
      </dsp:nvSpPr>
      <dsp:spPr>
        <a:xfrm>
          <a:off x="539623" y="1759417"/>
          <a:ext cx="2042643" cy="62300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a:t>Spatial Landscape Analyses</a:t>
          </a:r>
        </a:p>
      </dsp:txBody>
      <dsp:txXfrm>
        <a:off x="539623" y="1759417"/>
        <a:ext cx="2042643" cy="623006"/>
      </dsp:txXfrm>
    </dsp:sp>
    <dsp:sp modelId="{C21433ED-0E1E-48BA-ABE0-D61CAAE77692}">
      <dsp:nvSpPr>
        <dsp:cNvPr id="0" name=""/>
        <dsp:cNvSpPr/>
      </dsp:nvSpPr>
      <dsp:spPr>
        <a:xfrm>
          <a:off x="539623" y="2637753"/>
          <a:ext cx="2042643" cy="62300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a:t>Statistical Modelling</a:t>
          </a:r>
          <a:endParaRPr lang="en-US" sz="1600" kern="1200"/>
        </a:p>
      </dsp:txBody>
      <dsp:txXfrm>
        <a:off x="539623" y="2637753"/>
        <a:ext cx="2042643" cy="6230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6C94F-004C-49AA-8540-5A83D50E0655}">
      <dsp:nvSpPr>
        <dsp:cNvPr id="0" name=""/>
        <dsp:cNvSpPr/>
      </dsp:nvSpPr>
      <dsp:spPr>
        <a:xfrm rot="10800000">
          <a:off x="817487" y="470"/>
          <a:ext cx="2584323" cy="66619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773" tIns="49530" rIns="92456" bIns="49530" numCol="1" spcCol="1270" anchor="ctr" anchorCtr="0">
          <a:noAutofit/>
        </a:bodyPr>
        <a:lstStyle/>
        <a:p>
          <a:pPr marL="0" lvl="0" indent="0" algn="ctr" defTabSz="577850">
            <a:lnSpc>
              <a:spcPct val="90000"/>
            </a:lnSpc>
            <a:spcBef>
              <a:spcPct val="0"/>
            </a:spcBef>
            <a:spcAft>
              <a:spcPct val="35000"/>
            </a:spcAft>
            <a:buNone/>
          </a:pPr>
          <a:r>
            <a:rPr lang="en-CA" sz="1300" kern="1200" dirty="0"/>
            <a:t>Less Non-native vegetation</a:t>
          </a:r>
        </a:p>
      </dsp:txBody>
      <dsp:txXfrm rot="10800000">
        <a:off x="984035" y="470"/>
        <a:ext cx="2417775" cy="666194"/>
      </dsp:txXfrm>
    </dsp:sp>
    <dsp:sp modelId="{C772CF68-14A6-458E-96AE-566779F0BB6E}">
      <dsp:nvSpPr>
        <dsp:cNvPr id="0" name=""/>
        <dsp:cNvSpPr/>
      </dsp:nvSpPr>
      <dsp:spPr>
        <a:xfrm>
          <a:off x="484389" y="470"/>
          <a:ext cx="666194" cy="6661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03865F-8D89-4069-B0B9-8FEE625A0D67}">
      <dsp:nvSpPr>
        <dsp:cNvPr id="0" name=""/>
        <dsp:cNvSpPr/>
      </dsp:nvSpPr>
      <dsp:spPr>
        <a:xfrm rot="10800000">
          <a:off x="817487" y="865529"/>
          <a:ext cx="2584323" cy="66619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773" tIns="49530" rIns="92456" bIns="49530" numCol="1" spcCol="1270" anchor="ctr" anchorCtr="0">
          <a:noAutofit/>
        </a:bodyPr>
        <a:lstStyle/>
        <a:p>
          <a:pPr marL="0" lvl="0" indent="0" algn="ctr" defTabSz="577850">
            <a:lnSpc>
              <a:spcPct val="90000"/>
            </a:lnSpc>
            <a:spcBef>
              <a:spcPct val="0"/>
            </a:spcBef>
            <a:spcAft>
              <a:spcPct val="35000"/>
            </a:spcAft>
            <a:buNone/>
          </a:pPr>
          <a:r>
            <a:rPr lang="en-CA" sz="1300" kern="1200" dirty="0"/>
            <a:t>Shorter Grass</a:t>
          </a:r>
        </a:p>
      </dsp:txBody>
      <dsp:txXfrm rot="10800000">
        <a:off x="984035" y="865529"/>
        <a:ext cx="2417775" cy="666194"/>
      </dsp:txXfrm>
    </dsp:sp>
    <dsp:sp modelId="{D655CD72-C16B-4A5D-8DEE-25753588AD4A}">
      <dsp:nvSpPr>
        <dsp:cNvPr id="0" name=""/>
        <dsp:cNvSpPr/>
      </dsp:nvSpPr>
      <dsp:spPr>
        <a:xfrm>
          <a:off x="484389" y="865529"/>
          <a:ext cx="666194" cy="666194"/>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8633B2-97F4-4D6C-B579-152295AC865A}">
      <dsp:nvSpPr>
        <dsp:cNvPr id="0" name=""/>
        <dsp:cNvSpPr/>
      </dsp:nvSpPr>
      <dsp:spPr>
        <a:xfrm rot="10800000">
          <a:off x="817487" y="1730588"/>
          <a:ext cx="2584323" cy="66619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773" tIns="49530" rIns="92456" bIns="49530" numCol="1" spcCol="1270" anchor="ctr" anchorCtr="0">
          <a:noAutofit/>
        </a:bodyPr>
        <a:lstStyle/>
        <a:p>
          <a:pPr marL="0" lvl="0" indent="0" algn="ctr" defTabSz="577850">
            <a:lnSpc>
              <a:spcPct val="90000"/>
            </a:lnSpc>
            <a:spcBef>
              <a:spcPct val="0"/>
            </a:spcBef>
            <a:spcAft>
              <a:spcPct val="35000"/>
            </a:spcAft>
            <a:buNone/>
          </a:pPr>
          <a:r>
            <a:rPr lang="en-CA" sz="1300" kern="1200" dirty="0"/>
            <a:t>More Shrubs</a:t>
          </a:r>
        </a:p>
      </dsp:txBody>
      <dsp:txXfrm rot="10800000">
        <a:off x="984035" y="1730588"/>
        <a:ext cx="2417775" cy="666194"/>
      </dsp:txXfrm>
    </dsp:sp>
    <dsp:sp modelId="{D2DCA0E3-46C1-4873-9810-A2BAD5C83A76}">
      <dsp:nvSpPr>
        <dsp:cNvPr id="0" name=""/>
        <dsp:cNvSpPr/>
      </dsp:nvSpPr>
      <dsp:spPr>
        <a:xfrm>
          <a:off x="484389" y="1730588"/>
          <a:ext cx="666194" cy="666194"/>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1A002D-72DE-4A6B-A1D8-00245A61B84F}">
      <dsp:nvSpPr>
        <dsp:cNvPr id="0" name=""/>
        <dsp:cNvSpPr/>
      </dsp:nvSpPr>
      <dsp:spPr>
        <a:xfrm rot="10800000">
          <a:off x="817487" y="2595647"/>
          <a:ext cx="2584323" cy="66619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773" tIns="49530" rIns="92456" bIns="49530" numCol="1" spcCol="1270" anchor="ctr" anchorCtr="0">
          <a:noAutofit/>
        </a:bodyPr>
        <a:lstStyle/>
        <a:p>
          <a:pPr marL="0" lvl="0" indent="0" algn="ctr" defTabSz="577850">
            <a:lnSpc>
              <a:spcPct val="90000"/>
            </a:lnSpc>
            <a:spcBef>
              <a:spcPct val="0"/>
            </a:spcBef>
            <a:spcAft>
              <a:spcPct val="35000"/>
            </a:spcAft>
            <a:buNone/>
          </a:pPr>
          <a:r>
            <a:rPr lang="en-CA" sz="1300" kern="1200" dirty="0"/>
            <a:t>Proximity to Prairie Ecozone</a:t>
          </a:r>
        </a:p>
      </dsp:txBody>
      <dsp:txXfrm rot="10800000">
        <a:off x="984035" y="2595647"/>
        <a:ext cx="2417775" cy="666194"/>
      </dsp:txXfrm>
    </dsp:sp>
    <dsp:sp modelId="{B93F5014-2D1A-4CCF-863C-BB99B2EE3EEB}">
      <dsp:nvSpPr>
        <dsp:cNvPr id="0" name=""/>
        <dsp:cNvSpPr/>
      </dsp:nvSpPr>
      <dsp:spPr>
        <a:xfrm>
          <a:off x="484389" y="2595647"/>
          <a:ext cx="666194" cy="666194"/>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6C94F-004C-49AA-8540-5A83D50E0655}">
      <dsp:nvSpPr>
        <dsp:cNvPr id="0" name=""/>
        <dsp:cNvSpPr/>
      </dsp:nvSpPr>
      <dsp:spPr>
        <a:xfrm rot="10800000">
          <a:off x="817487" y="470"/>
          <a:ext cx="2584323" cy="66619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773" tIns="49530" rIns="92456" bIns="49530" numCol="1" spcCol="1270" anchor="ctr" anchorCtr="0">
          <a:noAutofit/>
        </a:bodyPr>
        <a:lstStyle/>
        <a:p>
          <a:pPr marL="0" lvl="0" indent="0" algn="ctr" defTabSz="577850">
            <a:lnSpc>
              <a:spcPct val="90000"/>
            </a:lnSpc>
            <a:spcBef>
              <a:spcPct val="0"/>
            </a:spcBef>
            <a:spcAft>
              <a:spcPct val="35000"/>
            </a:spcAft>
            <a:buNone/>
          </a:pPr>
          <a:r>
            <a:rPr lang="en-CA" sz="1300" kern="1200" dirty="0"/>
            <a:t>Less Non-native vegetation</a:t>
          </a:r>
        </a:p>
      </dsp:txBody>
      <dsp:txXfrm rot="10800000">
        <a:off x="984035" y="470"/>
        <a:ext cx="2417775" cy="666194"/>
      </dsp:txXfrm>
    </dsp:sp>
    <dsp:sp modelId="{C772CF68-14A6-458E-96AE-566779F0BB6E}">
      <dsp:nvSpPr>
        <dsp:cNvPr id="0" name=""/>
        <dsp:cNvSpPr/>
      </dsp:nvSpPr>
      <dsp:spPr>
        <a:xfrm>
          <a:off x="484389" y="470"/>
          <a:ext cx="666194" cy="6661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8633B2-97F4-4D6C-B579-152295AC865A}">
      <dsp:nvSpPr>
        <dsp:cNvPr id="0" name=""/>
        <dsp:cNvSpPr/>
      </dsp:nvSpPr>
      <dsp:spPr>
        <a:xfrm rot="10800000">
          <a:off x="817487" y="865529"/>
          <a:ext cx="2584323" cy="66619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773" tIns="49530" rIns="92456" bIns="49530" numCol="1" spcCol="1270" anchor="ctr" anchorCtr="0">
          <a:noAutofit/>
        </a:bodyPr>
        <a:lstStyle/>
        <a:p>
          <a:pPr marL="0" lvl="0" indent="0" algn="ctr" defTabSz="577850">
            <a:lnSpc>
              <a:spcPct val="90000"/>
            </a:lnSpc>
            <a:spcBef>
              <a:spcPct val="0"/>
            </a:spcBef>
            <a:spcAft>
              <a:spcPct val="35000"/>
            </a:spcAft>
            <a:buNone/>
          </a:pPr>
          <a:r>
            <a:rPr lang="en-CA" sz="1300" kern="1200" dirty="0"/>
            <a:t>Less topographic variation</a:t>
          </a:r>
        </a:p>
      </dsp:txBody>
      <dsp:txXfrm rot="10800000">
        <a:off x="984035" y="865529"/>
        <a:ext cx="2417775" cy="666194"/>
      </dsp:txXfrm>
    </dsp:sp>
    <dsp:sp modelId="{D2DCA0E3-46C1-4873-9810-A2BAD5C83A76}">
      <dsp:nvSpPr>
        <dsp:cNvPr id="0" name=""/>
        <dsp:cNvSpPr/>
      </dsp:nvSpPr>
      <dsp:spPr>
        <a:xfrm>
          <a:off x="484389" y="865529"/>
          <a:ext cx="666194" cy="666194"/>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1A002D-72DE-4A6B-A1D8-00245A61B84F}">
      <dsp:nvSpPr>
        <dsp:cNvPr id="0" name=""/>
        <dsp:cNvSpPr/>
      </dsp:nvSpPr>
      <dsp:spPr>
        <a:xfrm rot="10800000">
          <a:off x="817487" y="1730588"/>
          <a:ext cx="2584323" cy="66619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773" tIns="49530" rIns="92456" bIns="49530" numCol="1" spcCol="1270" anchor="ctr" anchorCtr="0">
          <a:noAutofit/>
        </a:bodyPr>
        <a:lstStyle/>
        <a:p>
          <a:pPr marL="0" lvl="0" indent="0" algn="ctr" defTabSz="577850">
            <a:lnSpc>
              <a:spcPct val="90000"/>
            </a:lnSpc>
            <a:spcBef>
              <a:spcPct val="0"/>
            </a:spcBef>
            <a:spcAft>
              <a:spcPct val="35000"/>
            </a:spcAft>
            <a:buNone/>
          </a:pPr>
          <a:r>
            <a:rPr lang="en-CA" sz="1300" kern="1200" dirty="0"/>
            <a:t>More grassland fragmentation when topography varies </a:t>
          </a:r>
        </a:p>
      </dsp:txBody>
      <dsp:txXfrm rot="10800000">
        <a:off x="984035" y="1730588"/>
        <a:ext cx="2417775" cy="666194"/>
      </dsp:txXfrm>
    </dsp:sp>
    <dsp:sp modelId="{B93F5014-2D1A-4CCF-863C-BB99B2EE3EEB}">
      <dsp:nvSpPr>
        <dsp:cNvPr id="0" name=""/>
        <dsp:cNvSpPr/>
      </dsp:nvSpPr>
      <dsp:spPr>
        <a:xfrm>
          <a:off x="484389" y="1730588"/>
          <a:ext cx="666194" cy="666194"/>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4248A-629A-4646-B46E-5100139A662B}">
      <dsp:nvSpPr>
        <dsp:cNvPr id="0" name=""/>
        <dsp:cNvSpPr/>
      </dsp:nvSpPr>
      <dsp:spPr>
        <a:xfrm rot="10800000">
          <a:off x="817487" y="2595647"/>
          <a:ext cx="2584323" cy="66619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773" tIns="49530" rIns="92456" bIns="49530" numCol="1" spcCol="1270" anchor="ctr" anchorCtr="0">
          <a:noAutofit/>
        </a:bodyPr>
        <a:lstStyle/>
        <a:p>
          <a:pPr marL="0" lvl="0" indent="0" algn="ctr" defTabSz="577850">
            <a:lnSpc>
              <a:spcPct val="90000"/>
            </a:lnSpc>
            <a:spcBef>
              <a:spcPct val="0"/>
            </a:spcBef>
            <a:spcAft>
              <a:spcPct val="35000"/>
            </a:spcAft>
            <a:buNone/>
          </a:pPr>
          <a:r>
            <a:rPr lang="en-CA" sz="1300" kern="1200"/>
            <a:t>Proximity to forests</a:t>
          </a:r>
          <a:endParaRPr lang="en-CA" sz="1300" kern="1200" dirty="0"/>
        </a:p>
      </dsp:txBody>
      <dsp:txXfrm rot="10800000">
        <a:off x="984035" y="2595647"/>
        <a:ext cx="2417775" cy="666194"/>
      </dsp:txXfrm>
    </dsp:sp>
    <dsp:sp modelId="{9F70C293-DADC-4797-9FDC-A3DE75727517}">
      <dsp:nvSpPr>
        <dsp:cNvPr id="0" name=""/>
        <dsp:cNvSpPr/>
      </dsp:nvSpPr>
      <dsp:spPr>
        <a:xfrm>
          <a:off x="484389" y="2595647"/>
          <a:ext cx="666194" cy="666194"/>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5B2A1-87B8-4366-A622-7F09646BBA5C}">
      <dsp:nvSpPr>
        <dsp:cNvPr id="0" name=""/>
        <dsp:cNvSpPr/>
      </dsp:nvSpPr>
      <dsp:spPr>
        <a:xfrm>
          <a:off x="1311048" y="1635"/>
          <a:ext cx="2506953" cy="150417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Solidify Results for Entire Grassland  Bird Community</a:t>
          </a:r>
        </a:p>
      </dsp:txBody>
      <dsp:txXfrm>
        <a:off x="1311048" y="1635"/>
        <a:ext cx="2506953" cy="1504172"/>
      </dsp:txXfrm>
    </dsp:sp>
    <dsp:sp modelId="{A78F0F4D-8A99-4B4C-B939-01782B9C7339}">
      <dsp:nvSpPr>
        <dsp:cNvPr id="0" name=""/>
        <dsp:cNvSpPr/>
      </dsp:nvSpPr>
      <dsp:spPr>
        <a:xfrm>
          <a:off x="4068697" y="1635"/>
          <a:ext cx="2506953" cy="150417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Management Recommendations</a:t>
          </a:r>
        </a:p>
      </dsp:txBody>
      <dsp:txXfrm>
        <a:off x="4068697" y="1635"/>
        <a:ext cx="2506953" cy="1504172"/>
      </dsp:txXfrm>
    </dsp:sp>
    <dsp:sp modelId="{FD05FC25-9008-4E77-9377-926019091CDC}">
      <dsp:nvSpPr>
        <dsp:cNvPr id="0" name=""/>
        <dsp:cNvSpPr/>
      </dsp:nvSpPr>
      <dsp:spPr>
        <a:xfrm>
          <a:off x="1311048" y="1756503"/>
          <a:ext cx="2506953" cy="150417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Linking to Landscape Ecology Theory</a:t>
          </a:r>
        </a:p>
      </dsp:txBody>
      <dsp:txXfrm>
        <a:off x="1311048" y="1756503"/>
        <a:ext cx="2506953" cy="1504172"/>
      </dsp:txXfrm>
    </dsp:sp>
    <dsp:sp modelId="{E118FCD9-E1EE-49BE-A88F-A9BBC9D41A01}">
      <dsp:nvSpPr>
        <dsp:cNvPr id="0" name=""/>
        <dsp:cNvSpPr/>
      </dsp:nvSpPr>
      <dsp:spPr>
        <a:xfrm>
          <a:off x="4068697" y="1756503"/>
          <a:ext cx="2506953" cy="150417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Writing!</a:t>
          </a:r>
        </a:p>
      </dsp:txBody>
      <dsp:txXfrm>
        <a:off x="4068697" y="1756503"/>
        <a:ext cx="2506953" cy="1504172"/>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C5318-7955-472A-B6C8-05900CA9A40B}" type="datetimeFigureOut">
              <a:rPr lang="en-CA" smtClean="0"/>
              <a:t>2023-04-14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47B4AC-7A75-469C-86F7-9F64D236F287}" type="slidenum">
              <a:rPr lang="en-CA" smtClean="0"/>
              <a:t>‹#›</a:t>
            </a:fld>
            <a:endParaRPr lang="en-CA"/>
          </a:p>
        </p:txBody>
      </p:sp>
    </p:spTree>
    <p:extLst>
      <p:ext uri="{BB962C8B-B14F-4D97-AF65-F5344CB8AC3E}">
        <p14:creationId xmlns:p14="http://schemas.microsoft.com/office/powerpoint/2010/main" val="2443260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947B4AC-7A75-469C-86F7-9F64D236F287}" type="slidenum">
              <a:rPr lang="en-CA" smtClean="0"/>
              <a:t>1</a:t>
            </a:fld>
            <a:endParaRPr lang="en-CA"/>
          </a:p>
        </p:txBody>
      </p:sp>
    </p:spTree>
    <p:extLst>
      <p:ext uri="{BB962C8B-B14F-4D97-AF65-F5344CB8AC3E}">
        <p14:creationId xmlns:p14="http://schemas.microsoft.com/office/powerpoint/2010/main" val="323430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Include something about why small habitat patches are important and cite </a:t>
            </a:r>
            <a:r>
              <a:rPr lang="en-CA" dirty="0" err="1"/>
              <a:t>Fahrig</a:t>
            </a:r>
            <a:r>
              <a:rPr lang="en-CA" dirty="0"/>
              <a:t> work</a:t>
            </a:r>
          </a:p>
        </p:txBody>
      </p:sp>
      <p:sp>
        <p:nvSpPr>
          <p:cNvPr id="4" name="Slide Number Placeholder 3"/>
          <p:cNvSpPr>
            <a:spLocks noGrp="1"/>
          </p:cNvSpPr>
          <p:nvPr>
            <p:ph type="sldNum" sz="quarter" idx="5"/>
          </p:nvPr>
        </p:nvSpPr>
        <p:spPr/>
        <p:txBody>
          <a:bodyPr/>
          <a:lstStyle/>
          <a:p>
            <a:fld id="{4947B4AC-7A75-469C-86F7-9F64D236F287}" type="slidenum">
              <a:rPr lang="en-CA" smtClean="0"/>
              <a:t>10</a:t>
            </a:fld>
            <a:endParaRPr lang="en-CA"/>
          </a:p>
        </p:txBody>
      </p:sp>
    </p:spTree>
    <p:extLst>
      <p:ext uri="{BB962C8B-B14F-4D97-AF65-F5344CB8AC3E}">
        <p14:creationId xmlns:p14="http://schemas.microsoft.com/office/powerpoint/2010/main" val="18603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 don’t think it’ll come as a shock to anyone that birds are declining, but birds that live in grasslands have declined more in the past 50 years than birds that live in any other habitat type across North America, and this decline isn’t just restricted to the endangered species, but is also prevalent across common and widespread species. Primarily these declines are due to habitat loss, but</a:t>
            </a:r>
          </a:p>
        </p:txBody>
      </p:sp>
      <p:sp>
        <p:nvSpPr>
          <p:cNvPr id="4" name="Slide Number Placeholder 3"/>
          <p:cNvSpPr>
            <a:spLocks noGrp="1"/>
          </p:cNvSpPr>
          <p:nvPr>
            <p:ph type="sldNum" sz="quarter" idx="5"/>
          </p:nvPr>
        </p:nvSpPr>
        <p:spPr/>
        <p:txBody>
          <a:bodyPr/>
          <a:lstStyle/>
          <a:p>
            <a:fld id="{4947B4AC-7A75-469C-86F7-9F64D236F287}" type="slidenum">
              <a:rPr lang="en-CA" smtClean="0"/>
              <a:t>2</a:t>
            </a:fld>
            <a:endParaRPr lang="en-CA"/>
          </a:p>
        </p:txBody>
      </p:sp>
    </p:spTree>
    <p:extLst>
      <p:ext uri="{BB962C8B-B14F-4D97-AF65-F5344CB8AC3E}">
        <p14:creationId xmlns:p14="http://schemas.microsoft.com/office/powerpoint/2010/main" val="512930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Birds in the grasslands that we have left are affected by many different habitat variables ranging from very local, such as patches of bare ground created by intensive cattle grazing, to the topography of the entire region </a:t>
            </a:r>
          </a:p>
        </p:txBody>
      </p:sp>
      <p:sp>
        <p:nvSpPr>
          <p:cNvPr id="4" name="Slide Number Placeholder 3"/>
          <p:cNvSpPr>
            <a:spLocks noGrp="1"/>
          </p:cNvSpPr>
          <p:nvPr>
            <p:ph type="sldNum" sz="quarter" idx="5"/>
          </p:nvPr>
        </p:nvSpPr>
        <p:spPr/>
        <p:txBody>
          <a:bodyPr/>
          <a:lstStyle/>
          <a:p>
            <a:fld id="{4947B4AC-7A75-469C-86F7-9F64D236F287}" type="slidenum">
              <a:rPr lang="en-CA" smtClean="0"/>
              <a:t>3</a:t>
            </a:fld>
            <a:endParaRPr lang="en-CA"/>
          </a:p>
        </p:txBody>
      </p:sp>
    </p:spTree>
    <p:extLst>
      <p:ext uri="{BB962C8B-B14F-4D97-AF65-F5344CB8AC3E}">
        <p14:creationId xmlns:p14="http://schemas.microsoft.com/office/powerpoint/2010/main" val="1604690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area that I’m working, topography is a hugely important part of the way that grasslands are spread across a landscape. Parkland habitats are widespread through Canada, and they are typically made up of aspen stands interspersed between grassland patches. Parklands are usually a transition between grassland and boreal forest driven by moving south to north, but in the Waterton Area, right at the corner of Alberta, BC, and Montana to the south, this type of habitat is driven by elevation moving into the mountains instead of by latitude, which creates a lot of topography-driven differences between this region and other parkland regions </a:t>
            </a:r>
          </a:p>
        </p:txBody>
      </p:sp>
      <p:sp>
        <p:nvSpPr>
          <p:cNvPr id="4" name="Slide Number Placeholder 3"/>
          <p:cNvSpPr>
            <a:spLocks noGrp="1"/>
          </p:cNvSpPr>
          <p:nvPr>
            <p:ph type="sldNum" sz="quarter" idx="5"/>
          </p:nvPr>
        </p:nvSpPr>
        <p:spPr/>
        <p:txBody>
          <a:bodyPr/>
          <a:lstStyle/>
          <a:p>
            <a:fld id="{4947B4AC-7A75-469C-86F7-9F64D236F287}" type="slidenum">
              <a:rPr lang="en-CA" smtClean="0"/>
              <a:t>4</a:t>
            </a:fld>
            <a:endParaRPr lang="en-CA"/>
          </a:p>
        </p:txBody>
      </p:sp>
    </p:spTree>
    <p:extLst>
      <p:ext uri="{BB962C8B-B14F-4D97-AF65-F5344CB8AC3E}">
        <p14:creationId xmlns:p14="http://schemas.microsoft.com/office/powerpoint/2010/main" val="3541625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key thing about birds is that they respond to habitats differently in different regions, and so in the cycle of adaptive management in conservation, it’s important to understand what is happening </a:t>
            </a:r>
            <a:r>
              <a:rPr lang="en-CA" i="1" dirty="0"/>
              <a:t>here</a:t>
            </a:r>
            <a:r>
              <a:rPr lang="en-CA" i="0" dirty="0"/>
              <a:t> specifically to declining bird populations. My study</a:t>
            </a:r>
            <a:r>
              <a:rPr lang="en-CA" dirty="0"/>
              <a:t> area is a large concentration of private conservation projects run by the Nature Conservancy of Canada, and exists in an area where there has been little study of the bird communities by public, non-profit, or academic sources, to the point that there was little understanding of which species were using the patches of grassland habitat available. </a:t>
            </a:r>
          </a:p>
        </p:txBody>
      </p:sp>
      <p:sp>
        <p:nvSpPr>
          <p:cNvPr id="4" name="Slide Number Placeholder 3"/>
          <p:cNvSpPr>
            <a:spLocks noGrp="1"/>
          </p:cNvSpPr>
          <p:nvPr>
            <p:ph type="sldNum" sz="quarter" idx="5"/>
          </p:nvPr>
        </p:nvSpPr>
        <p:spPr/>
        <p:txBody>
          <a:bodyPr/>
          <a:lstStyle/>
          <a:p>
            <a:fld id="{4947B4AC-7A75-469C-86F7-9F64D236F287}" type="slidenum">
              <a:rPr lang="en-CA" smtClean="0"/>
              <a:t>5</a:t>
            </a:fld>
            <a:endParaRPr lang="en-CA"/>
          </a:p>
        </p:txBody>
      </p:sp>
    </p:spTree>
    <p:extLst>
      <p:ext uri="{BB962C8B-B14F-4D97-AF65-F5344CB8AC3E}">
        <p14:creationId xmlns:p14="http://schemas.microsoft.com/office/powerpoint/2010/main" val="3208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to study these communities, I used autonomous recording units, or ARUs, which record sound for a set period of time at dawn and dusk when birds are loudest, to determine which birds were at nearly 200 grassland sites, and then I measured a bunch of aspects of the local grassland vegetation and the way that grasslands were laid out around these sites at the landscape scale. With all these data, I ran models to determine which factors were influencing individual species and the diversity of groups of species. </a:t>
            </a:r>
          </a:p>
        </p:txBody>
      </p:sp>
      <p:sp>
        <p:nvSpPr>
          <p:cNvPr id="4" name="Slide Number Placeholder 3"/>
          <p:cNvSpPr>
            <a:spLocks noGrp="1"/>
          </p:cNvSpPr>
          <p:nvPr>
            <p:ph type="sldNum" sz="quarter" idx="5"/>
          </p:nvPr>
        </p:nvSpPr>
        <p:spPr/>
        <p:txBody>
          <a:bodyPr/>
          <a:lstStyle/>
          <a:p>
            <a:fld id="{4947B4AC-7A75-469C-86F7-9F64D236F287}" type="slidenum">
              <a:rPr lang="en-CA" smtClean="0"/>
              <a:t>6</a:t>
            </a:fld>
            <a:endParaRPr lang="en-CA"/>
          </a:p>
        </p:txBody>
      </p:sp>
    </p:spTree>
    <p:extLst>
      <p:ext uri="{BB962C8B-B14F-4D97-AF65-F5344CB8AC3E}">
        <p14:creationId xmlns:p14="http://schemas.microsoft.com/office/powerpoint/2010/main" val="3231957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in grasslands, you can separate the birds that use them into two groups: obligate birds that use grasslands for all of their life cycle, and facultative birds that only use the grasslands for part, such as foraging.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My results show that in this region, you get more diverse obligate bird communities in grasslands with shorter grass, more shrubs, and less non-native cover locally, but any effects of the layout of grasslands at the landscape scale are overwritten by the location of sites relative to the prairie ecozone of Canada. This makes sense given the fact that this parkland region is right at the western edge of many bird’s ranges, and so you get less obligate grassland birds as you move further into the parkland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contrast, for facultative birds, there’s also lower diversity associated with non-native vegetation, but their diversity increases with proximity to forests, a local edge effect, and has complicated landscape effects, where topographic complexity, which you can think of as hilliness, generally decreases diversity of facultative birds, unless the grasslands are fragmented when the area is very hilly. This is probably related to the diversity of habitats available, such as willows and shrubs in sheltered areas between hills that would fragment the grasslands. </a:t>
            </a:r>
          </a:p>
          <a:p>
            <a:endParaRPr lang="en-CA" dirty="0"/>
          </a:p>
        </p:txBody>
      </p:sp>
      <p:sp>
        <p:nvSpPr>
          <p:cNvPr id="4" name="Slide Number Placeholder 3"/>
          <p:cNvSpPr>
            <a:spLocks noGrp="1"/>
          </p:cNvSpPr>
          <p:nvPr>
            <p:ph type="sldNum" sz="quarter" idx="5"/>
          </p:nvPr>
        </p:nvSpPr>
        <p:spPr/>
        <p:txBody>
          <a:bodyPr/>
          <a:lstStyle/>
          <a:p>
            <a:fld id="{4947B4AC-7A75-469C-86F7-9F64D236F287}" type="slidenum">
              <a:rPr lang="en-CA" smtClean="0"/>
              <a:t>7</a:t>
            </a:fld>
            <a:endParaRPr lang="en-CA"/>
          </a:p>
        </p:txBody>
      </p:sp>
    </p:spTree>
    <p:extLst>
      <p:ext uri="{BB962C8B-B14F-4D97-AF65-F5344CB8AC3E}">
        <p14:creationId xmlns:p14="http://schemas.microsoft.com/office/powerpoint/2010/main" val="1454384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are my preliminary results to this point, and so my next steps are to solidify my interpretations of the results for the entire grassland community, create management recommendations for NCC, and flush out the linkages to landscape ecology theory, which I only brushed over in this talk. </a:t>
            </a:r>
          </a:p>
        </p:txBody>
      </p:sp>
      <p:sp>
        <p:nvSpPr>
          <p:cNvPr id="4" name="Slide Number Placeholder 3"/>
          <p:cNvSpPr>
            <a:spLocks noGrp="1"/>
          </p:cNvSpPr>
          <p:nvPr>
            <p:ph type="sldNum" sz="quarter" idx="5"/>
          </p:nvPr>
        </p:nvSpPr>
        <p:spPr/>
        <p:txBody>
          <a:bodyPr/>
          <a:lstStyle/>
          <a:p>
            <a:fld id="{4947B4AC-7A75-469C-86F7-9F64D236F287}" type="slidenum">
              <a:rPr lang="en-CA" smtClean="0"/>
              <a:t>8</a:t>
            </a:fld>
            <a:endParaRPr lang="en-CA"/>
          </a:p>
        </p:txBody>
      </p:sp>
    </p:spTree>
    <p:extLst>
      <p:ext uri="{BB962C8B-B14F-4D97-AF65-F5344CB8AC3E}">
        <p14:creationId xmlns:p14="http://schemas.microsoft.com/office/powerpoint/2010/main" val="31639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Thanks for listening</a:t>
            </a:r>
          </a:p>
        </p:txBody>
      </p:sp>
      <p:sp>
        <p:nvSpPr>
          <p:cNvPr id="4" name="Slide Number Placeholder 3"/>
          <p:cNvSpPr>
            <a:spLocks noGrp="1"/>
          </p:cNvSpPr>
          <p:nvPr>
            <p:ph type="sldNum" sz="quarter" idx="5"/>
          </p:nvPr>
        </p:nvSpPr>
        <p:spPr/>
        <p:txBody>
          <a:bodyPr/>
          <a:lstStyle/>
          <a:p>
            <a:fld id="{4947B4AC-7A75-469C-86F7-9F64D236F287}" type="slidenum">
              <a:rPr lang="en-CA" smtClean="0"/>
              <a:t>9</a:t>
            </a:fld>
            <a:endParaRPr lang="en-CA"/>
          </a:p>
        </p:txBody>
      </p:sp>
    </p:spTree>
    <p:extLst>
      <p:ext uri="{BB962C8B-B14F-4D97-AF65-F5344CB8AC3E}">
        <p14:creationId xmlns:p14="http://schemas.microsoft.com/office/powerpoint/2010/main" val="896962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A24A008-7390-1349-A3E3-A60110D00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723ECDAC-0030-4D13-9085-66E8E0337C9E}"/>
              </a:ext>
            </a:extLst>
          </p:cNvPr>
          <p:cNvSpPr>
            <a:spLocks noGrp="1"/>
          </p:cNvSpPr>
          <p:nvPr>
            <p:ph type="ctrTitle" hasCustomPrompt="1"/>
          </p:nvPr>
        </p:nvSpPr>
        <p:spPr>
          <a:xfrm>
            <a:off x="349624" y="841772"/>
            <a:ext cx="7651376" cy="2125546"/>
          </a:xfrm>
        </p:spPr>
        <p:txBody>
          <a:bodyPr lIns="0" bIns="36000" anchor="b" anchorCtr="0">
            <a:normAutofit/>
          </a:bodyPr>
          <a:lstStyle>
            <a:lvl1pPr algn="l">
              <a:defRPr sz="3300" b="1" i="0" baseline="0">
                <a:solidFill>
                  <a:srgbClr val="FFFFFF"/>
                </a:solidFill>
              </a:defRPr>
            </a:lvl1pPr>
          </a:lstStyle>
          <a:p>
            <a:r>
              <a:rPr lang="en-CA" dirty="0"/>
              <a:t>Click to edit </a:t>
            </a:r>
            <a:br>
              <a:rPr lang="en-CA" dirty="0"/>
            </a:br>
            <a:r>
              <a:rPr lang="en-CA" dirty="0"/>
              <a:t>Master title style</a:t>
            </a:r>
            <a:endParaRPr lang="en-US" dirty="0"/>
          </a:p>
        </p:txBody>
      </p:sp>
      <p:sp>
        <p:nvSpPr>
          <p:cNvPr id="3" name="Subtitle 2">
            <a:extLst>
              <a:ext uri="{FF2B5EF4-FFF2-40B4-BE49-F238E27FC236}">
                <a16:creationId xmlns:a16="http://schemas.microsoft.com/office/drawing/2014/main" id="{9E549C71-D897-4334-A7DD-4D18EE0BD6F6}"/>
              </a:ext>
            </a:extLst>
          </p:cNvPr>
          <p:cNvSpPr>
            <a:spLocks noGrp="1"/>
          </p:cNvSpPr>
          <p:nvPr>
            <p:ph type="subTitle" idx="1"/>
          </p:nvPr>
        </p:nvSpPr>
        <p:spPr>
          <a:xfrm>
            <a:off x="349624" y="3092824"/>
            <a:ext cx="7651376" cy="850526"/>
          </a:xfrm>
        </p:spPr>
        <p:txBody>
          <a:bodyPr lIns="0" anchor="t" anchorCtr="0"/>
          <a:lstStyle>
            <a:lvl1pPr marL="0" indent="0" algn="l">
              <a:buNone/>
              <a:defRPr sz="1800" baseline="0">
                <a:solidFill>
                  <a:srgbClr val="FFFFFF"/>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CA" dirty="0"/>
              <a:t>Click to edit Master subtitle style</a:t>
            </a:r>
            <a:endParaRPr lang="en-US" dirty="0"/>
          </a:p>
        </p:txBody>
      </p:sp>
    </p:spTree>
    <p:extLst>
      <p:ext uri="{BB962C8B-B14F-4D97-AF65-F5344CB8AC3E}">
        <p14:creationId xmlns:p14="http://schemas.microsoft.com/office/powerpoint/2010/main" val="860942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5157-3604-425F-9674-048EEF855CA2}"/>
              </a:ext>
            </a:extLst>
          </p:cNvPr>
          <p:cNvSpPr>
            <a:spLocks noGrp="1"/>
          </p:cNvSpPr>
          <p:nvPr>
            <p:ph type="title"/>
          </p:nvPr>
        </p:nvSpPr>
        <p:spPr>
          <a:xfrm>
            <a:off x="629841" y="342900"/>
            <a:ext cx="2949178" cy="1200150"/>
          </a:xfrm>
        </p:spPr>
        <p:txBody>
          <a:bodyPr anchor="b"/>
          <a:lstStyle>
            <a:lvl1pPr>
              <a:defRPr sz="2400"/>
            </a:lvl1pPr>
          </a:lstStyle>
          <a:p>
            <a:r>
              <a:rPr lang="en-CA"/>
              <a:t>Click to edit Master title style</a:t>
            </a:r>
            <a:endParaRPr lang="en-US"/>
          </a:p>
        </p:txBody>
      </p:sp>
      <p:sp>
        <p:nvSpPr>
          <p:cNvPr id="3" name="Picture Placeholder 2">
            <a:extLst>
              <a:ext uri="{FF2B5EF4-FFF2-40B4-BE49-F238E27FC236}">
                <a16:creationId xmlns:a16="http://schemas.microsoft.com/office/drawing/2014/main" id="{B55C1E94-6729-4549-BEED-F52CC56258C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CA"/>
              <a:t>Drag picture to placeholder or click icon to add</a:t>
            </a:r>
            <a:endParaRPr lang="en-US"/>
          </a:p>
        </p:txBody>
      </p:sp>
      <p:sp>
        <p:nvSpPr>
          <p:cNvPr id="4" name="Text Placeholder 3">
            <a:extLst>
              <a:ext uri="{FF2B5EF4-FFF2-40B4-BE49-F238E27FC236}">
                <a16:creationId xmlns:a16="http://schemas.microsoft.com/office/drawing/2014/main" id="{B042F458-BC9E-4935-9D43-C46D152D8D9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CA"/>
              <a:t>Click to edit Master text styles</a:t>
            </a:r>
          </a:p>
        </p:txBody>
      </p:sp>
      <p:sp>
        <p:nvSpPr>
          <p:cNvPr id="5" name="Date Placeholder 4">
            <a:extLst>
              <a:ext uri="{FF2B5EF4-FFF2-40B4-BE49-F238E27FC236}">
                <a16:creationId xmlns:a16="http://schemas.microsoft.com/office/drawing/2014/main" id="{19073816-E5A8-4917-A143-469720B1DFC4}"/>
              </a:ext>
            </a:extLst>
          </p:cNvPr>
          <p:cNvSpPr>
            <a:spLocks noGrp="1"/>
          </p:cNvSpPr>
          <p:nvPr>
            <p:ph type="dt" sz="half" idx="10"/>
          </p:nvPr>
        </p:nvSpPr>
        <p:spPr/>
        <p:txBody>
          <a:bodyPr/>
          <a:lstStyle/>
          <a:p>
            <a:fld id="{6F75FF30-D88A-4C26-A396-735F208F6573}" type="datetimeFigureOut">
              <a:rPr lang="en-US" smtClean="0"/>
              <a:t>4/14/2023</a:t>
            </a:fld>
            <a:endParaRPr lang="en-US"/>
          </a:p>
        </p:txBody>
      </p:sp>
      <p:sp>
        <p:nvSpPr>
          <p:cNvPr id="6" name="Footer Placeholder 5">
            <a:extLst>
              <a:ext uri="{FF2B5EF4-FFF2-40B4-BE49-F238E27FC236}">
                <a16:creationId xmlns:a16="http://schemas.microsoft.com/office/drawing/2014/main" id="{3289CE4C-670D-4738-BD9F-20672E0F2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4165B-02AC-40FC-BDD4-A743236F7C87}"/>
              </a:ext>
            </a:extLst>
          </p:cNvPr>
          <p:cNvSpPr>
            <a:spLocks noGrp="1"/>
          </p:cNvSpPr>
          <p:nvPr>
            <p:ph type="sldNum" sz="quarter" idx="12"/>
          </p:nvPr>
        </p:nvSpPr>
        <p:spPr/>
        <p:txBody>
          <a:bodyPr/>
          <a:lstStyle/>
          <a:p>
            <a:fld id="{983B532D-B39E-4572-ADA7-3F4AA1BEA60D}" type="slidenum">
              <a:rPr lang="en-US" smtClean="0"/>
              <a:t>‹#›</a:t>
            </a:fld>
            <a:endParaRPr lang="en-US"/>
          </a:p>
        </p:txBody>
      </p:sp>
    </p:spTree>
    <p:extLst>
      <p:ext uri="{BB962C8B-B14F-4D97-AF65-F5344CB8AC3E}">
        <p14:creationId xmlns:p14="http://schemas.microsoft.com/office/powerpoint/2010/main" val="217817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35AA-902F-4E34-BF49-8470AE7FE955}"/>
              </a:ext>
            </a:extLst>
          </p:cNvPr>
          <p:cNvSpPr>
            <a:spLocks noGrp="1"/>
          </p:cNvSpPr>
          <p:nvPr>
            <p:ph type="title"/>
          </p:nvPr>
        </p:nvSpPr>
        <p:spPr/>
        <p:txBody>
          <a:bodyPr/>
          <a:lstStyle/>
          <a:p>
            <a:r>
              <a:rPr lang="en-CA"/>
              <a:t>Click to edit Master title style</a:t>
            </a:r>
            <a:endParaRPr lang="en-US"/>
          </a:p>
        </p:txBody>
      </p:sp>
      <p:sp>
        <p:nvSpPr>
          <p:cNvPr id="3" name="Vertical Text Placeholder 2">
            <a:extLst>
              <a:ext uri="{FF2B5EF4-FFF2-40B4-BE49-F238E27FC236}">
                <a16:creationId xmlns:a16="http://schemas.microsoft.com/office/drawing/2014/main" id="{15CD0FEF-D4D8-4238-880C-3E6F66DFB80B}"/>
              </a:ext>
            </a:extLst>
          </p:cNvPr>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007A517A-695E-4E1F-A9D0-76A708677A91}"/>
              </a:ext>
            </a:extLst>
          </p:cNvPr>
          <p:cNvSpPr>
            <a:spLocks noGrp="1"/>
          </p:cNvSpPr>
          <p:nvPr>
            <p:ph type="dt" sz="half" idx="10"/>
          </p:nvPr>
        </p:nvSpPr>
        <p:spPr/>
        <p:txBody>
          <a:bodyPr/>
          <a:lstStyle/>
          <a:p>
            <a:fld id="{6F75FF30-D88A-4C26-A396-735F208F6573}" type="datetimeFigureOut">
              <a:rPr lang="en-US" smtClean="0"/>
              <a:t>4/14/2023</a:t>
            </a:fld>
            <a:endParaRPr lang="en-US"/>
          </a:p>
        </p:txBody>
      </p:sp>
      <p:sp>
        <p:nvSpPr>
          <p:cNvPr id="5" name="Footer Placeholder 4">
            <a:extLst>
              <a:ext uri="{FF2B5EF4-FFF2-40B4-BE49-F238E27FC236}">
                <a16:creationId xmlns:a16="http://schemas.microsoft.com/office/drawing/2014/main" id="{F761AF5B-62ED-4425-8C59-67DFAC90A3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EAEBD-2A68-45F4-9E24-C88A27AEB403}"/>
              </a:ext>
            </a:extLst>
          </p:cNvPr>
          <p:cNvSpPr>
            <a:spLocks noGrp="1"/>
          </p:cNvSpPr>
          <p:nvPr>
            <p:ph type="sldNum" sz="quarter" idx="12"/>
          </p:nvPr>
        </p:nvSpPr>
        <p:spPr/>
        <p:txBody>
          <a:bodyPr/>
          <a:lstStyle/>
          <a:p>
            <a:fld id="{983B532D-B39E-4572-ADA7-3F4AA1BEA60D}" type="slidenum">
              <a:rPr lang="en-US" smtClean="0"/>
              <a:t>‹#›</a:t>
            </a:fld>
            <a:endParaRPr lang="en-US"/>
          </a:p>
        </p:txBody>
      </p:sp>
    </p:spTree>
    <p:extLst>
      <p:ext uri="{BB962C8B-B14F-4D97-AF65-F5344CB8AC3E}">
        <p14:creationId xmlns:p14="http://schemas.microsoft.com/office/powerpoint/2010/main" val="3562914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2B112F-6BCE-4EAD-86B3-43527729E867}"/>
              </a:ext>
            </a:extLst>
          </p:cNvPr>
          <p:cNvSpPr>
            <a:spLocks noGrp="1"/>
          </p:cNvSpPr>
          <p:nvPr>
            <p:ph type="title" orient="vert"/>
          </p:nvPr>
        </p:nvSpPr>
        <p:spPr>
          <a:xfrm>
            <a:off x="6543675" y="273844"/>
            <a:ext cx="1971675" cy="4358879"/>
          </a:xfrm>
        </p:spPr>
        <p:txBody>
          <a:bodyPr vert="eaVert"/>
          <a:lstStyle/>
          <a:p>
            <a:r>
              <a:rPr lang="en-CA"/>
              <a:t>Click to edit Master title style</a:t>
            </a:r>
            <a:endParaRPr lang="en-US"/>
          </a:p>
        </p:txBody>
      </p:sp>
      <p:sp>
        <p:nvSpPr>
          <p:cNvPr id="3" name="Vertical Text Placeholder 2">
            <a:extLst>
              <a:ext uri="{FF2B5EF4-FFF2-40B4-BE49-F238E27FC236}">
                <a16:creationId xmlns:a16="http://schemas.microsoft.com/office/drawing/2014/main" id="{2562E890-3459-4324-8A45-40AD63CC0770}"/>
              </a:ext>
            </a:extLst>
          </p:cNvPr>
          <p:cNvSpPr>
            <a:spLocks noGrp="1"/>
          </p:cNvSpPr>
          <p:nvPr>
            <p:ph type="body" orient="vert" idx="1"/>
          </p:nvPr>
        </p:nvSpPr>
        <p:spPr>
          <a:xfrm>
            <a:off x="628650" y="273844"/>
            <a:ext cx="5800725" cy="4358879"/>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56361DDA-3DC9-436E-A71E-1A14CD7A4C80}"/>
              </a:ext>
            </a:extLst>
          </p:cNvPr>
          <p:cNvSpPr>
            <a:spLocks noGrp="1"/>
          </p:cNvSpPr>
          <p:nvPr>
            <p:ph type="dt" sz="half" idx="10"/>
          </p:nvPr>
        </p:nvSpPr>
        <p:spPr/>
        <p:txBody>
          <a:bodyPr/>
          <a:lstStyle/>
          <a:p>
            <a:fld id="{6F75FF30-D88A-4C26-A396-735F208F6573}" type="datetimeFigureOut">
              <a:rPr lang="en-US" smtClean="0"/>
              <a:t>4/14/2023</a:t>
            </a:fld>
            <a:endParaRPr lang="en-US"/>
          </a:p>
        </p:txBody>
      </p:sp>
      <p:sp>
        <p:nvSpPr>
          <p:cNvPr id="5" name="Footer Placeholder 4">
            <a:extLst>
              <a:ext uri="{FF2B5EF4-FFF2-40B4-BE49-F238E27FC236}">
                <a16:creationId xmlns:a16="http://schemas.microsoft.com/office/drawing/2014/main" id="{99A1F420-FB42-4899-81A9-326390ED48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DBF3DC-2784-4969-8C03-7A5DA983FAD3}"/>
              </a:ext>
            </a:extLst>
          </p:cNvPr>
          <p:cNvSpPr>
            <a:spLocks noGrp="1"/>
          </p:cNvSpPr>
          <p:nvPr>
            <p:ph type="sldNum" sz="quarter" idx="12"/>
          </p:nvPr>
        </p:nvSpPr>
        <p:spPr/>
        <p:txBody>
          <a:bodyPr/>
          <a:lstStyle/>
          <a:p>
            <a:fld id="{983B532D-B39E-4572-ADA7-3F4AA1BEA60D}" type="slidenum">
              <a:rPr lang="en-US" smtClean="0"/>
              <a:t>‹#›</a:t>
            </a:fld>
            <a:endParaRPr lang="en-US"/>
          </a:p>
        </p:txBody>
      </p:sp>
    </p:spTree>
    <p:extLst>
      <p:ext uri="{BB962C8B-B14F-4D97-AF65-F5344CB8AC3E}">
        <p14:creationId xmlns:p14="http://schemas.microsoft.com/office/powerpoint/2010/main" val="14822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63B75-EB53-2344-A9CD-08F2B6A4AFD1}"/>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41B735E-6C13-3145-B560-C68FC78BCE3B}"/>
              </a:ext>
            </a:extLst>
          </p:cNvPr>
          <p:cNvSpPr>
            <a:spLocks noGrp="1"/>
          </p:cNvSpPr>
          <p:nvPr>
            <p:ph type="dt" sz="half" idx="10"/>
          </p:nvPr>
        </p:nvSpPr>
        <p:spPr/>
        <p:txBody>
          <a:bodyPr/>
          <a:lstStyle/>
          <a:p>
            <a:fld id="{6F75FF30-D88A-4C26-A396-735F208F6573}" type="datetimeFigureOut">
              <a:rPr lang="en-US" smtClean="0"/>
              <a:t>4/14/2023</a:t>
            </a:fld>
            <a:endParaRPr lang="en-US"/>
          </a:p>
        </p:txBody>
      </p:sp>
      <p:sp>
        <p:nvSpPr>
          <p:cNvPr id="4" name="Footer Placeholder 3">
            <a:extLst>
              <a:ext uri="{FF2B5EF4-FFF2-40B4-BE49-F238E27FC236}">
                <a16:creationId xmlns:a16="http://schemas.microsoft.com/office/drawing/2014/main" id="{E1DEF308-AF68-2747-A912-2B5F6701CD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252FB1-6B4B-7A41-AE47-507EC64A977F}"/>
              </a:ext>
            </a:extLst>
          </p:cNvPr>
          <p:cNvSpPr>
            <a:spLocks noGrp="1"/>
          </p:cNvSpPr>
          <p:nvPr>
            <p:ph type="sldNum" sz="quarter" idx="12"/>
          </p:nvPr>
        </p:nvSpPr>
        <p:spPr/>
        <p:txBody>
          <a:bodyPr/>
          <a:lstStyle/>
          <a:p>
            <a:fld id="{983B532D-B39E-4572-ADA7-3F4AA1BEA60D}" type="slidenum">
              <a:rPr lang="en-US" smtClean="0"/>
              <a:t>‹#›</a:t>
            </a:fld>
            <a:endParaRPr lang="en-US"/>
          </a:p>
        </p:txBody>
      </p:sp>
    </p:spTree>
    <p:extLst>
      <p:ext uri="{BB962C8B-B14F-4D97-AF65-F5344CB8AC3E}">
        <p14:creationId xmlns:p14="http://schemas.microsoft.com/office/powerpoint/2010/main" val="1232963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0EE7-A634-44FE-AB7A-AF6680686A40}"/>
              </a:ext>
            </a:extLst>
          </p:cNvPr>
          <p:cNvSpPr>
            <a:spLocks noGrp="1"/>
          </p:cNvSpPr>
          <p:nvPr>
            <p:ph type="title"/>
          </p:nvPr>
        </p:nvSpPr>
        <p:spPr/>
        <p:txBody>
          <a:bodyPr/>
          <a:lstStyle/>
          <a:p>
            <a:r>
              <a:rPr lang="en-CA"/>
              <a:t>Click to edit Master title style</a:t>
            </a:r>
            <a:endParaRPr lang="en-US"/>
          </a:p>
        </p:txBody>
      </p:sp>
      <p:sp>
        <p:nvSpPr>
          <p:cNvPr id="3" name="Content Placeholder 2">
            <a:extLst>
              <a:ext uri="{FF2B5EF4-FFF2-40B4-BE49-F238E27FC236}">
                <a16:creationId xmlns:a16="http://schemas.microsoft.com/office/drawing/2014/main" id="{C0CF73B8-7129-4E85-BF7E-8CD36F66922D}"/>
              </a:ext>
            </a:extLst>
          </p:cNvPr>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4E5D2B1C-A0DA-4EAD-BCB6-575DFD0B322A}"/>
              </a:ext>
            </a:extLst>
          </p:cNvPr>
          <p:cNvSpPr>
            <a:spLocks noGrp="1"/>
          </p:cNvSpPr>
          <p:nvPr>
            <p:ph type="dt" sz="half" idx="10"/>
          </p:nvPr>
        </p:nvSpPr>
        <p:spPr/>
        <p:txBody>
          <a:bodyPr/>
          <a:lstStyle/>
          <a:p>
            <a:fld id="{6F75FF30-D88A-4C26-A396-735F208F6573}" type="datetimeFigureOut">
              <a:rPr lang="en-US" smtClean="0"/>
              <a:t>4/14/2023</a:t>
            </a:fld>
            <a:endParaRPr lang="en-US"/>
          </a:p>
        </p:txBody>
      </p:sp>
      <p:sp>
        <p:nvSpPr>
          <p:cNvPr id="5" name="Footer Placeholder 4">
            <a:extLst>
              <a:ext uri="{FF2B5EF4-FFF2-40B4-BE49-F238E27FC236}">
                <a16:creationId xmlns:a16="http://schemas.microsoft.com/office/drawing/2014/main" id="{66687A64-93E4-42E6-964A-7C3D9E66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3390D-A8EB-43BC-9A12-1F983F14D27E}"/>
              </a:ext>
            </a:extLst>
          </p:cNvPr>
          <p:cNvSpPr>
            <a:spLocks noGrp="1"/>
          </p:cNvSpPr>
          <p:nvPr>
            <p:ph type="sldNum" sz="quarter" idx="12"/>
          </p:nvPr>
        </p:nvSpPr>
        <p:spPr/>
        <p:txBody>
          <a:bodyPr/>
          <a:lstStyle/>
          <a:p>
            <a:fld id="{983B532D-B39E-4572-ADA7-3F4AA1BEA60D}" type="slidenum">
              <a:rPr lang="en-US" smtClean="0"/>
              <a:t>‹#›</a:t>
            </a:fld>
            <a:endParaRPr lang="en-US"/>
          </a:p>
        </p:txBody>
      </p:sp>
    </p:spTree>
    <p:extLst>
      <p:ext uri="{BB962C8B-B14F-4D97-AF65-F5344CB8AC3E}">
        <p14:creationId xmlns:p14="http://schemas.microsoft.com/office/powerpoint/2010/main" val="2177650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9C72-1AE7-4795-88A3-F3F7B4B0D617}"/>
              </a:ext>
            </a:extLst>
          </p:cNvPr>
          <p:cNvSpPr>
            <a:spLocks noGrp="1"/>
          </p:cNvSpPr>
          <p:nvPr>
            <p:ph type="title"/>
          </p:nvPr>
        </p:nvSpPr>
        <p:spPr>
          <a:xfrm>
            <a:off x="623888" y="1501973"/>
            <a:ext cx="7886700" cy="2139553"/>
          </a:xfrm>
        </p:spPr>
        <p:txBody>
          <a:bodyPr anchor="b">
            <a:normAutofit/>
          </a:bodyPr>
          <a:lstStyle>
            <a:lvl1pPr>
              <a:defRPr sz="3200">
                <a:solidFill>
                  <a:schemeClr val="bg1"/>
                </a:solidFill>
              </a:defRPr>
            </a:lvl1pPr>
          </a:lstStyle>
          <a:p>
            <a:r>
              <a:rPr lang="en-CA"/>
              <a:t>Click to edit Master title style</a:t>
            </a:r>
            <a:endParaRPr lang="en-US" dirty="0"/>
          </a:p>
        </p:txBody>
      </p:sp>
      <p:sp>
        <p:nvSpPr>
          <p:cNvPr id="3" name="Text Placeholder 2">
            <a:extLst>
              <a:ext uri="{FF2B5EF4-FFF2-40B4-BE49-F238E27FC236}">
                <a16:creationId xmlns:a16="http://schemas.microsoft.com/office/drawing/2014/main" id="{4EC7866B-844D-4B01-83D0-6B292FB85FFB}"/>
              </a:ext>
            </a:extLst>
          </p:cNvPr>
          <p:cNvSpPr>
            <a:spLocks noGrp="1"/>
          </p:cNvSpPr>
          <p:nvPr>
            <p:ph type="body" idx="1"/>
          </p:nvPr>
        </p:nvSpPr>
        <p:spPr>
          <a:xfrm>
            <a:off x="623888" y="3861196"/>
            <a:ext cx="7886700" cy="1125140"/>
          </a:xfrm>
        </p:spPr>
        <p:txBody>
          <a:bodyPr/>
          <a:lstStyle>
            <a:lvl1pPr marL="0" indent="0">
              <a:buNone/>
              <a:defRPr sz="1800">
                <a:solidFill>
                  <a:schemeClr val="bg2">
                    <a:lumMod val="2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CA"/>
              <a:t>Click to edit Master text styles</a:t>
            </a:r>
          </a:p>
        </p:txBody>
      </p:sp>
      <p:sp>
        <p:nvSpPr>
          <p:cNvPr id="4" name="Date Placeholder 3">
            <a:extLst>
              <a:ext uri="{FF2B5EF4-FFF2-40B4-BE49-F238E27FC236}">
                <a16:creationId xmlns:a16="http://schemas.microsoft.com/office/drawing/2014/main" id="{3F436F69-B1BE-4326-8895-84B95764D6D3}"/>
              </a:ext>
            </a:extLst>
          </p:cNvPr>
          <p:cNvSpPr>
            <a:spLocks noGrp="1"/>
          </p:cNvSpPr>
          <p:nvPr>
            <p:ph type="dt" sz="half" idx="10"/>
          </p:nvPr>
        </p:nvSpPr>
        <p:spPr/>
        <p:txBody>
          <a:bodyPr/>
          <a:lstStyle/>
          <a:p>
            <a:fld id="{6F75FF30-D88A-4C26-A396-735F208F6573}" type="datetimeFigureOut">
              <a:rPr lang="en-US" smtClean="0"/>
              <a:t>4/14/2023</a:t>
            </a:fld>
            <a:endParaRPr lang="en-US"/>
          </a:p>
        </p:txBody>
      </p:sp>
      <p:sp>
        <p:nvSpPr>
          <p:cNvPr id="5" name="Footer Placeholder 4">
            <a:extLst>
              <a:ext uri="{FF2B5EF4-FFF2-40B4-BE49-F238E27FC236}">
                <a16:creationId xmlns:a16="http://schemas.microsoft.com/office/drawing/2014/main" id="{A0330AB4-D7AD-46FE-A2DF-E0539ECD8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71B46-45FE-48CB-9031-9958B82F8924}"/>
              </a:ext>
            </a:extLst>
          </p:cNvPr>
          <p:cNvSpPr>
            <a:spLocks noGrp="1"/>
          </p:cNvSpPr>
          <p:nvPr>
            <p:ph type="sldNum" sz="quarter" idx="12"/>
          </p:nvPr>
        </p:nvSpPr>
        <p:spPr/>
        <p:txBody>
          <a:bodyPr/>
          <a:lstStyle/>
          <a:p>
            <a:fld id="{983B532D-B39E-4572-ADA7-3F4AA1BEA60D}" type="slidenum">
              <a:rPr lang="en-US" smtClean="0"/>
              <a:t>‹#›</a:t>
            </a:fld>
            <a:endParaRPr lang="en-US"/>
          </a:p>
        </p:txBody>
      </p:sp>
    </p:spTree>
    <p:extLst>
      <p:ext uri="{BB962C8B-B14F-4D97-AF65-F5344CB8AC3E}">
        <p14:creationId xmlns:p14="http://schemas.microsoft.com/office/powerpoint/2010/main" val="1921476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5A9AF-8458-4996-8550-BC4FD3F8448A}"/>
              </a:ext>
            </a:extLst>
          </p:cNvPr>
          <p:cNvSpPr>
            <a:spLocks noGrp="1"/>
          </p:cNvSpPr>
          <p:nvPr>
            <p:ph type="title"/>
          </p:nvPr>
        </p:nvSpPr>
        <p:spPr/>
        <p:txBody>
          <a:bodyPr/>
          <a:lstStyle/>
          <a:p>
            <a:r>
              <a:rPr lang="en-CA"/>
              <a:t>Click to edit Master title style</a:t>
            </a:r>
            <a:endParaRPr lang="en-US"/>
          </a:p>
        </p:txBody>
      </p:sp>
      <p:sp>
        <p:nvSpPr>
          <p:cNvPr id="3" name="Content Placeholder 2">
            <a:extLst>
              <a:ext uri="{FF2B5EF4-FFF2-40B4-BE49-F238E27FC236}">
                <a16:creationId xmlns:a16="http://schemas.microsoft.com/office/drawing/2014/main" id="{621DD647-5118-4A59-89F2-94227EC16784}"/>
              </a:ext>
            </a:extLst>
          </p:cNvPr>
          <p:cNvSpPr>
            <a:spLocks noGrp="1"/>
          </p:cNvSpPr>
          <p:nvPr>
            <p:ph sz="half" idx="1"/>
          </p:nvPr>
        </p:nvSpPr>
        <p:spPr>
          <a:xfrm>
            <a:off x="628650" y="1369219"/>
            <a:ext cx="3886200" cy="3263504"/>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a:extLst>
              <a:ext uri="{FF2B5EF4-FFF2-40B4-BE49-F238E27FC236}">
                <a16:creationId xmlns:a16="http://schemas.microsoft.com/office/drawing/2014/main" id="{F1A1469B-AB3D-4AB2-9426-0F878DC5F9A3}"/>
              </a:ext>
            </a:extLst>
          </p:cNvPr>
          <p:cNvSpPr>
            <a:spLocks noGrp="1"/>
          </p:cNvSpPr>
          <p:nvPr>
            <p:ph sz="half" idx="2"/>
          </p:nvPr>
        </p:nvSpPr>
        <p:spPr>
          <a:xfrm>
            <a:off x="4629150" y="1369219"/>
            <a:ext cx="3886200" cy="3263504"/>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a:extLst>
              <a:ext uri="{FF2B5EF4-FFF2-40B4-BE49-F238E27FC236}">
                <a16:creationId xmlns:a16="http://schemas.microsoft.com/office/drawing/2014/main" id="{C8D6ADA5-7E53-4F71-A853-3F142F21C4F1}"/>
              </a:ext>
            </a:extLst>
          </p:cNvPr>
          <p:cNvSpPr>
            <a:spLocks noGrp="1"/>
          </p:cNvSpPr>
          <p:nvPr>
            <p:ph type="dt" sz="half" idx="10"/>
          </p:nvPr>
        </p:nvSpPr>
        <p:spPr/>
        <p:txBody>
          <a:bodyPr/>
          <a:lstStyle/>
          <a:p>
            <a:fld id="{6F75FF30-D88A-4C26-A396-735F208F6573}" type="datetimeFigureOut">
              <a:rPr lang="en-US" smtClean="0"/>
              <a:t>4/14/2023</a:t>
            </a:fld>
            <a:endParaRPr lang="en-US"/>
          </a:p>
        </p:txBody>
      </p:sp>
      <p:sp>
        <p:nvSpPr>
          <p:cNvPr id="6" name="Footer Placeholder 5">
            <a:extLst>
              <a:ext uri="{FF2B5EF4-FFF2-40B4-BE49-F238E27FC236}">
                <a16:creationId xmlns:a16="http://schemas.microsoft.com/office/drawing/2014/main" id="{2DC3D053-18AF-4530-A04E-B6308B6BD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D9E94-6491-4B92-B3F2-3BADED6DFE37}"/>
              </a:ext>
            </a:extLst>
          </p:cNvPr>
          <p:cNvSpPr>
            <a:spLocks noGrp="1"/>
          </p:cNvSpPr>
          <p:nvPr>
            <p:ph type="sldNum" sz="quarter" idx="12"/>
          </p:nvPr>
        </p:nvSpPr>
        <p:spPr/>
        <p:txBody>
          <a:bodyPr/>
          <a:lstStyle/>
          <a:p>
            <a:fld id="{983B532D-B39E-4572-ADA7-3F4AA1BEA60D}" type="slidenum">
              <a:rPr lang="en-US" smtClean="0"/>
              <a:t>‹#›</a:t>
            </a:fld>
            <a:endParaRPr lang="en-US"/>
          </a:p>
        </p:txBody>
      </p:sp>
    </p:spTree>
    <p:extLst>
      <p:ext uri="{BB962C8B-B14F-4D97-AF65-F5344CB8AC3E}">
        <p14:creationId xmlns:p14="http://schemas.microsoft.com/office/powerpoint/2010/main" val="50403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7AD9A-E18F-44E1-A14F-F618462FA440}"/>
              </a:ext>
            </a:extLst>
          </p:cNvPr>
          <p:cNvSpPr>
            <a:spLocks noGrp="1"/>
          </p:cNvSpPr>
          <p:nvPr>
            <p:ph type="title"/>
          </p:nvPr>
        </p:nvSpPr>
        <p:spPr>
          <a:xfrm>
            <a:off x="629841" y="273844"/>
            <a:ext cx="7886700" cy="994172"/>
          </a:xfrm>
        </p:spPr>
        <p:txBody>
          <a:bodyPr/>
          <a:lstStyle/>
          <a:p>
            <a:r>
              <a:rPr lang="en-CA"/>
              <a:t>Click to edit Master title style</a:t>
            </a:r>
            <a:endParaRPr lang="en-US"/>
          </a:p>
        </p:txBody>
      </p:sp>
      <p:sp>
        <p:nvSpPr>
          <p:cNvPr id="3" name="Text Placeholder 2">
            <a:extLst>
              <a:ext uri="{FF2B5EF4-FFF2-40B4-BE49-F238E27FC236}">
                <a16:creationId xmlns:a16="http://schemas.microsoft.com/office/drawing/2014/main" id="{CFADC8A9-0720-4F35-A0F5-5303A29F5CA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a:t>Click to edit Master text styles</a:t>
            </a:r>
          </a:p>
        </p:txBody>
      </p:sp>
      <p:sp>
        <p:nvSpPr>
          <p:cNvPr id="4" name="Content Placeholder 3">
            <a:extLst>
              <a:ext uri="{FF2B5EF4-FFF2-40B4-BE49-F238E27FC236}">
                <a16:creationId xmlns:a16="http://schemas.microsoft.com/office/drawing/2014/main" id="{4F135896-C846-4114-9D64-1224C491EC47}"/>
              </a:ext>
            </a:extLst>
          </p:cNvPr>
          <p:cNvSpPr>
            <a:spLocks noGrp="1"/>
          </p:cNvSpPr>
          <p:nvPr>
            <p:ph sz="half" idx="2"/>
          </p:nvPr>
        </p:nvSpPr>
        <p:spPr>
          <a:xfrm>
            <a:off x="629842" y="1878806"/>
            <a:ext cx="3868340" cy="2763441"/>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a:extLst>
              <a:ext uri="{FF2B5EF4-FFF2-40B4-BE49-F238E27FC236}">
                <a16:creationId xmlns:a16="http://schemas.microsoft.com/office/drawing/2014/main" id="{70B6DCD6-4ED9-4263-9CDD-BE09709D44C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a:t>Click to edit Master text styles</a:t>
            </a:r>
          </a:p>
        </p:txBody>
      </p:sp>
      <p:sp>
        <p:nvSpPr>
          <p:cNvPr id="6" name="Content Placeholder 5">
            <a:extLst>
              <a:ext uri="{FF2B5EF4-FFF2-40B4-BE49-F238E27FC236}">
                <a16:creationId xmlns:a16="http://schemas.microsoft.com/office/drawing/2014/main" id="{AB88DB5D-3631-4459-B6B9-78AB009B82D0}"/>
              </a:ext>
            </a:extLst>
          </p:cNvPr>
          <p:cNvSpPr>
            <a:spLocks noGrp="1"/>
          </p:cNvSpPr>
          <p:nvPr>
            <p:ph sz="quarter" idx="4"/>
          </p:nvPr>
        </p:nvSpPr>
        <p:spPr>
          <a:xfrm>
            <a:off x="4629150" y="1878806"/>
            <a:ext cx="3887391" cy="2763441"/>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a:extLst>
              <a:ext uri="{FF2B5EF4-FFF2-40B4-BE49-F238E27FC236}">
                <a16:creationId xmlns:a16="http://schemas.microsoft.com/office/drawing/2014/main" id="{C19F7D31-3EA6-427B-A093-47C23EE7EF5D}"/>
              </a:ext>
            </a:extLst>
          </p:cNvPr>
          <p:cNvSpPr>
            <a:spLocks noGrp="1"/>
          </p:cNvSpPr>
          <p:nvPr>
            <p:ph type="dt" sz="half" idx="10"/>
          </p:nvPr>
        </p:nvSpPr>
        <p:spPr/>
        <p:txBody>
          <a:bodyPr/>
          <a:lstStyle/>
          <a:p>
            <a:fld id="{6F75FF30-D88A-4C26-A396-735F208F6573}" type="datetimeFigureOut">
              <a:rPr lang="en-US" smtClean="0"/>
              <a:t>4/14/2023</a:t>
            </a:fld>
            <a:endParaRPr lang="en-US"/>
          </a:p>
        </p:txBody>
      </p:sp>
      <p:sp>
        <p:nvSpPr>
          <p:cNvPr id="8" name="Footer Placeholder 7">
            <a:extLst>
              <a:ext uri="{FF2B5EF4-FFF2-40B4-BE49-F238E27FC236}">
                <a16:creationId xmlns:a16="http://schemas.microsoft.com/office/drawing/2014/main" id="{28BEF40C-8025-4E8A-85D5-D2A2333046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9549A5-15A3-43F0-9106-807E6A0CC452}"/>
              </a:ext>
            </a:extLst>
          </p:cNvPr>
          <p:cNvSpPr>
            <a:spLocks noGrp="1"/>
          </p:cNvSpPr>
          <p:nvPr>
            <p:ph type="sldNum" sz="quarter" idx="12"/>
          </p:nvPr>
        </p:nvSpPr>
        <p:spPr/>
        <p:txBody>
          <a:bodyPr/>
          <a:lstStyle/>
          <a:p>
            <a:fld id="{983B532D-B39E-4572-ADA7-3F4AA1BEA60D}" type="slidenum">
              <a:rPr lang="en-US" smtClean="0"/>
              <a:t>‹#›</a:t>
            </a:fld>
            <a:endParaRPr lang="en-US"/>
          </a:p>
        </p:txBody>
      </p:sp>
    </p:spTree>
    <p:extLst>
      <p:ext uri="{BB962C8B-B14F-4D97-AF65-F5344CB8AC3E}">
        <p14:creationId xmlns:p14="http://schemas.microsoft.com/office/powerpoint/2010/main" val="287645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2A2E-FE40-4D30-B60A-A881F2682C6B}"/>
              </a:ext>
            </a:extLst>
          </p:cNvPr>
          <p:cNvSpPr>
            <a:spLocks noGrp="1"/>
          </p:cNvSpPr>
          <p:nvPr>
            <p:ph type="title"/>
          </p:nvPr>
        </p:nvSpPr>
        <p:spPr/>
        <p:txBody>
          <a:bodyPr/>
          <a:lstStyle/>
          <a:p>
            <a:r>
              <a:rPr lang="en-CA"/>
              <a:t>Click to edit Master title style</a:t>
            </a:r>
            <a:endParaRPr lang="en-US"/>
          </a:p>
        </p:txBody>
      </p:sp>
      <p:sp>
        <p:nvSpPr>
          <p:cNvPr id="3" name="Date Placeholder 2">
            <a:extLst>
              <a:ext uri="{FF2B5EF4-FFF2-40B4-BE49-F238E27FC236}">
                <a16:creationId xmlns:a16="http://schemas.microsoft.com/office/drawing/2014/main" id="{6A185485-8192-46A7-A55A-B3237A97F103}"/>
              </a:ext>
            </a:extLst>
          </p:cNvPr>
          <p:cNvSpPr>
            <a:spLocks noGrp="1"/>
          </p:cNvSpPr>
          <p:nvPr>
            <p:ph type="dt" sz="half" idx="10"/>
          </p:nvPr>
        </p:nvSpPr>
        <p:spPr/>
        <p:txBody>
          <a:bodyPr/>
          <a:lstStyle/>
          <a:p>
            <a:fld id="{6F75FF30-D88A-4C26-A396-735F208F6573}" type="datetimeFigureOut">
              <a:rPr lang="en-US" smtClean="0"/>
              <a:t>4/14/2023</a:t>
            </a:fld>
            <a:endParaRPr lang="en-US"/>
          </a:p>
        </p:txBody>
      </p:sp>
      <p:sp>
        <p:nvSpPr>
          <p:cNvPr id="4" name="Footer Placeholder 3">
            <a:extLst>
              <a:ext uri="{FF2B5EF4-FFF2-40B4-BE49-F238E27FC236}">
                <a16:creationId xmlns:a16="http://schemas.microsoft.com/office/drawing/2014/main" id="{CC229ECB-70A9-416D-8959-418B7F0562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F3291F-D585-4FA0-98AB-94B0A3C9AA4F}"/>
              </a:ext>
            </a:extLst>
          </p:cNvPr>
          <p:cNvSpPr>
            <a:spLocks noGrp="1"/>
          </p:cNvSpPr>
          <p:nvPr>
            <p:ph type="sldNum" sz="quarter" idx="12"/>
          </p:nvPr>
        </p:nvSpPr>
        <p:spPr/>
        <p:txBody>
          <a:bodyPr/>
          <a:lstStyle/>
          <a:p>
            <a:fld id="{983B532D-B39E-4572-ADA7-3F4AA1BEA60D}" type="slidenum">
              <a:rPr lang="en-US" smtClean="0"/>
              <a:t>‹#›</a:t>
            </a:fld>
            <a:endParaRPr lang="en-US"/>
          </a:p>
        </p:txBody>
      </p:sp>
    </p:spTree>
    <p:extLst>
      <p:ext uri="{BB962C8B-B14F-4D97-AF65-F5344CB8AC3E}">
        <p14:creationId xmlns:p14="http://schemas.microsoft.com/office/powerpoint/2010/main" val="3380970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A03B5-882C-4EBA-A4A8-CFBBEEC8139A}"/>
              </a:ext>
            </a:extLst>
          </p:cNvPr>
          <p:cNvSpPr>
            <a:spLocks noGrp="1"/>
          </p:cNvSpPr>
          <p:nvPr>
            <p:ph type="dt" sz="half" idx="10"/>
          </p:nvPr>
        </p:nvSpPr>
        <p:spPr/>
        <p:txBody>
          <a:bodyPr/>
          <a:lstStyle/>
          <a:p>
            <a:fld id="{6F75FF30-D88A-4C26-A396-735F208F6573}" type="datetimeFigureOut">
              <a:rPr lang="en-US" smtClean="0"/>
              <a:t>4/14/2023</a:t>
            </a:fld>
            <a:endParaRPr lang="en-US"/>
          </a:p>
        </p:txBody>
      </p:sp>
      <p:sp>
        <p:nvSpPr>
          <p:cNvPr id="3" name="Footer Placeholder 2">
            <a:extLst>
              <a:ext uri="{FF2B5EF4-FFF2-40B4-BE49-F238E27FC236}">
                <a16:creationId xmlns:a16="http://schemas.microsoft.com/office/drawing/2014/main" id="{124DAB20-8F1D-4CFE-8693-E568D08772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AAAF0E-96F2-410D-8F16-7F42C5E4478C}"/>
              </a:ext>
            </a:extLst>
          </p:cNvPr>
          <p:cNvSpPr>
            <a:spLocks noGrp="1"/>
          </p:cNvSpPr>
          <p:nvPr>
            <p:ph type="sldNum" sz="quarter" idx="12"/>
          </p:nvPr>
        </p:nvSpPr>
        <p:spPr/>
        <p:txBody>
          <a:bodyPr/>
          <a:lstStyle/>
          <a:p>
            <a:fld id="{983B532D-B39E-4572-ADA7-3F4AA1BEA60D}" type="slidenum">
              <a:rPr lang="en-US" smtClean="0"/>
              <a:t>‹#›</a:t>
            </a:fld>
            <a:endParaRPr lang="en-US"/>
          </a:p>
        </p:txBody>
      </p:sp>
    </p:spTree>
    <p:extLst>
      <p:ext uri="{BB962C8B-B14F-4D97-AF65-F5344CB8AC3E}">
        <p14:creationId xmlns:p14="http://schemas.microsoft.com/office/powerpoint/2010/main" val="77637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3ABDA-2813-4384-B03C-FCE1F0F9F9A1}"/>
              </a:ext>
            </a:extLst>
          </p:cNvPr>
          <p:cNvSpPr>
            <a:spLocks noGrp="1"/>
          </p:cNvSpPr>
          <p:nvPr>
            <p:ph type="title"/>
          </p:nvPr>
        </p:nvSpPr>
        <p:spPr>
          <a:xfrm>
            <a:off x="629841" y="342900"/>
            <a:ext cx="2949178" cy="1200150"/>
          </a:xfrm>
        </p:spPr>
        <p:txBody>
          <a:bodyPr anchor="b"/>
          <a:lstStyle>
            <a:lvl1pPr>
              <a:defRPr sz="2400"/>
            </a:lvl1pPr>
          </a:lstStyle>
          <a:p>
            <a:r>
              <a:rPr lang="en-CA"/>
              <a:t>Click to edit Master title style</a:t>
            </a:r>
            <a:endParaRPr lang="en-US"/>
          </a:p>
        </p:txBody>
      </p:sp>
      <p:sp>
        <p:nvSpPr>
          <p:cNvPr id="3" name="Content Placeholder 2">
            <a:extLst>
              <a:ext uri="{FF2B5EF4-FFF2-40B4-BE49-F238E27FC236}">
                <a16:creationId xmlns:a16="http://schemas.microsoft.com/office/drawing/2014/main" id="{45E2A436-E587-4F53-B603-53E168CFD58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a:extLst>
              <a:ext uri="{FF2B5EF4-FFF2-40B4-BE49-F238E27FC236}">
                <a16:creationId xmlns:a16="http://schemas.microsoft.com/office/drawing/2014/main" id="{EF7FE49D-7E57-4E33-94A3-5C6B94BE6FC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CA"/>
              <a:t>Click to edit Master text styles</a:t>
            </a:r>
          </a:p>
        </p:txBody>
      </p:sp>
      <p:sp>
        <p:nvSpPr>
          <p:cNvPr id="5" name="Date Placeholder 4">
            <a:extLst>
              <a:ext uri="{FF2B5EF4-FFF2-40B4-BE49-F238E27FC236}">
                <a16:creationId xmlns:a16="http://schemas.microsoft.com/office/drawing/2014/main" id="{E51CD872-BD78-469A-BF66-564ADE49DD20}"/>
              </a:ext>
            </a:extLst>
          </p:cNvPr>
          <p:cNvSpPr>
            <a:spLocks noGrp="1"/>
          </p:cNvSpPr>
          <p:nvPr>
            <p:ph type="dt" sz="half" idx="10"/>
          </p:nvPr>
        </p:nvSpPr>
        <p:spPr/>
        <p:txBody>
          <a:bodyPr/>
          <a:lstStyle/>
          <a:p>
            <a:fld id="{6F75FF30-D88A-4C26-A396-735F208F6573}" type="datetimeFigureOut">
              <a:rPr lang="en-US" smtClean="0"/>
              <a:t>4/14/2023</a:t>
            </a:fld>
            <a:endParaRPr lang="en-US"/>
          </a:p>
        </p:txBody>
      </p:sp>
      <p:sp>
        <p:nvSpPr>
          <p:cNvPr id="6" name="Footer Placeholder 5">
            <a:extLst>
              <a:ext uri="{FF2B5EF4-FFF2-40B4-BE49-F238E27FC236}">
                <a16:creationId xmlns:a16="http://schemas.microsoft.com/office/drawing/2014/main" id="{9A7A9807-A961-4DBC-ABBD-FBEF35A8C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B955D-6FE0-46CD-912F-0780F2E0E909}"/>
              </a:ext>
            </a:extLst>
          </p:cNvPr>
          <p:cNvSpPr>
            <a:spLocks noGrp="1"/>
          </p:cNvSpPr>
          <p:nvPr>
            <p:ph type="sldNum" sz="quarter" idx="12"/>
          </p:nvPr>
        </p:nvSpPr>
        <p:spPr/>
        <p:txBody>
          <a:bodyPr/>
          <a:lstStyle/>
          <a:p>
            <a:fld id="{983B532D-B39E-4572-ADA7-3F4AA1BEA60D}" type="slidenum">
              <a:rPr lang="en-US" smtClean="0"/>
              <a:t>‹#›</a:t>
            </a:fld>
            <a:endParaRPr lang="en-US"/>
          </a:p>
        </p:txBody>
      </p:sp>
    </p:spTree>
    <p:extLst>
      <p:ext uri="{BB962C8B-B14F-4D97-AF65-F5344CB8AC3E}">
        <p14:creationId xmlns:p14="http://schemas.microsoft.com/office/powerpoint/2010/main" val="50805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ackground pattern&#10;&#10;Description automatically generated with low confidence">
            <a:extLst>
              <a:ext uri="{FF2B5EF4-FFF2-40B4-BE49-F238E27FC236}">
                <a16:creationId xmlns:a16="http://schemas.microsoft.com/office/drawing/2014/main" id="{93304FFB-C43C-E74D-B84B-8A03CA95D66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a:extLst>
              <a:ext uri="{FF2B5EF4-FFF2-40B4-BE49-F238E27FC236}">
                <a16:creationId xmlns:a16="http://schemas.microsoft.com/office/drawing/2014/main" id="{402943F0-ADB5-407C-806C-FB1F71768CBD}"/>
              </a:ext>
            </a:extLst>
          </p:cNvPr>
          <p:cNvSpPr>
            <a:spLocks noGrp="1"/>
          </p:cNvSpPr>
          <p:nvPr>
            <p:ph type="title"/>
          </p:nvPr>
        </p:nvSpPr>
        <p:spPr>
          <a:xfrm>
            <a:off x="628650" y="393106"/>
            <a:ext cx="7886700" cy="874909"/>
          </a:xfrm>
          <a:prstGeom prst="rect">
            <a:avLst/>
          </a:prstGeom>
        </p:spPr>
        <p:txBody>
          <a:bodyPr vert="horz" lIns="68580" tIns="34290" rIns="68580" bIns="34290" rtlCol="0" anchor="t" anchorCtr="0">
            <a:normAutofit/>
          </a:bodyPr>
          <a:lstStyle/>
          <a:p>
            <a:r>
              <a:rPr lang="en-CA" dirty="0"/>
              <a:t>Click to edit Master title style</a:t>
            </a:r>
            <a:endParaRPr lang="en-US" dirty="0"/>
          </a:p>
        </p:txBody>
      </p:sp>
      <p:sp>
        <p:nvSpPr>
          <p:cNvPr id="3" name="Text Placeholder 2">
            <a:extLst>
              <a:ext uri="{FF2B5EF4-FFF2-40B4-BE49-F238E27FC236}">
                <a16:creationId xmlns:a16="http://schemas.microsoft.com/office/drawing/2014/main" id="{015A85EF-0529-4B2A-A6E4-73B1DD265E75}"/>
              </a:ext>
            </a:extLst>
          </p:cNvPr>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Date Placeholder 3">
            <a:extLst>
              <a:ext uri="{FF2B5EF4-FFF2-40B4-BE49-F238E27FC236}">
                <a16:creationId xmlns:a16="http://schemas.microsoft.com/office/drawing/2014/main" id="{60DE3328-1B1A-4A3A-B5A6-7CEC50813F21}"/>
              </a:ext>
            </a:extLst>
          </p:cNvPr>
          <p:cNvSpPr>
            <a:spLocks noGrp="1"/>
          </p:cNvSpPr>
          <p:nvPr>
            <p:ph type="dt" sz="half" idx="2"/>
          </p:nvPr>
        </p:nvSpPr>
        <p:spPr>
          <a:xfrm>
            <a:off x="628650" y="467761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6F75FF30-D88A-4C26-A396-735F208F6573}" type="datetimeFigureOut">
              <a:rPr lang="en-US" smtClean="0"/>
              <a:t>4/14/2023</a:t>
            </a:fld>
            <a:endParaRPr lang="en-US" dirty="0"/>
          </a:p>
        </p:txBody>
      </p:sp>
      <p:sp>
        <p:nvSpPr>
          <p:cNvPr id="5" name="Footer Placeholder 4">
            <a:extLst>
              <a:ext uri="{FF2B5EF4-FFF2-40B4-BE49-F238E27FC236}">
                <a16:creationId xmlns:a16="http://schemas.microsoft.com/office/drawing/2014/main" id="{F42251C6-BEB7-4A7E-AD7A-8AD271239F2C}"/>
              </a:ext>
            </a:extLst>
          </p:cNvPr>
          <p:cNvSpPr>
            <a:spLocks noGrp="1"/>
          </p:cNvSpPr>
          <p:nvPr>
            <p:ph type="ftr" sz="quarter" idx="3"/>
          </p:nvPr>
        </p:nvSpPr>
        <p:spPr>
          <a:xfrm>
            <a:off x="3028950" y="467761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46B834E-445A-4E00-B99E-3C1935CE4195}"/>
              </a:ext>
            </a:extLst>
          </p:cNvPr>
          <p:cNvSpPr>
            <a:spLocks noGrp="1"/>
          </p:cNvSpPr>
          <p:nvPr>
            <p:ph type="sldNum" sz="quarter" idx="4"/>
          </p:nvPr>
        </p:nvSpPr>
        <p:spPr>
          <a:xfrm>
            <a:off x="6457950" y="4677613"/>
            <a:ext cx="1375724"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983B532D-B39E-4572-ADA7-3F4AA1BEA60D}" type="slidenum">
              <a:rPr lang="en-US" smtClean="0"/>
              <a:t>‹#›</a:t>
            </a:fld>
            <a:endParaRPr lang="en-US" dirty="0"/>
          </a:p>
        </p:txBody>
      </p:sp>
    </p:spTree>
    <p:extLst>
      <p:ext uri="{BB962C8B-B14F-4D97-AF65-F5344CB8AC3E}">
        <p14:creationId xmlns:p14="http://schemas.microsoft.com/office/powerpoint/2010/main" val="3556851544"/>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000" b="1" i="0" kern="1200" baseline="0">
          <a:solidFill>
            <a:srgbClr val="33862B"/>
          </a:solidFill>
          <a:latin typeface="Verdana"/>
          <a:ea typeface="+mj-ea"/>
          <a:cs typeface="Verdana"/>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25000"/>
            </a:schemeClr>
          </a:solidFill>
          <a:latin typeface="Verdana"/>
          <a:ea typeface="+mn-ea"/>
          <a:cs typeface="Verdana"/>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2">
              <a:lumMod val="25000"/>
            </a:schemeClr>
          </a:solidFill>
          <a:latin typeface="Verdana"/>
          <a:ea typeface="+mn-ea"/>
          <a:cs typeface="Verdana"/>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2">
              <a:lumMod val="25000"/>
            </a:schemeClr>
          </a:solidFill>
          <a:latin typeface="Verdana"/>
          <a:ea typeface="+mn-ea"/>
          <a:cs typeface="Verdana"/>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25000"/>
            </a:schemeClr>
          </a:solidFill>
          <a:latin typeface="Verdana"/>
          <a:ea typeface="+mn-ea"/>
          <a:cs typeface="Verdana"/>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25000"/>
            </a:schemeClr>
          </a:solidFill>
          <a:latin typeface="Verdana"/>
          <a:ea typeface="+mn-ea"/>
          <a:cs typeface="Verdana"/>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9.png"/><Relationship Id="rId18" Type="http://schemas.openxmlformats.org/officeDocument/2006/relationships/image" Target="../media/image14.svg"/><Relationship Id="rId3" Type="http://schemas.openxmlformats.org/officeDocument/2006/relationships/image" Target="../media/image4.jpg"/><Relationship Id="rId7" Type="http://schemas.openxmlformats.org/officeDocument/2006/relationships/diagramColors" Target="../diagrams/colors1.xml"/><Relationship Id="rId12" Type="http://schemas.openxmlformats.org/officeDocument/2006/relationships/image" Target="../media/image8.svg"/><Relationship Id="rId17"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12.svg"/><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image" Target="../media/image7.png"/><Relationship Id="rId5" Type="http://schemas.openxmlformats.org/officeDocument/2006/relationships/diagramLayout" Target="../diagrams/layout1.xml"/><Relationship Id="rId15" Type="http://schemas.openxmlformats.org/officeDocument/2006/relationships/image" Target="../media/image11.png"/><Relationship Id="rId10" Type="http://schemas.openxmlformats.org/officeDocument/2006/relationships/image" Target="../media/image6.svg"/><Relationship Id="rId4" Type="http://schemas.openxmlformats.org/officeDocument/2006/relationships/diagramData" Target="../diagrams/data1.xml"/><Relationship Id="rId9" Type="http://schemas.openxmlformats.org/officeDocument/2006/relationships/image" Target="../media/image5.png"/><Relationship Id="rId1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7.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image" Target="../media/image18.jpeg"/><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1.png"/><Relationship Id="rId7" Type="http://schemas.openxmlformats.org/officeDocument/2006/relationships/diagramColors" Target="../diagrams/colors6.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zacharymilosmoore.ca/visuals/gsb_proposal_v3.pdf" TargetMode="External"/><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42E7-12C8-A446-8A2D-2425C80F2BDA}"/>
              </a:ext>
            </a:extLst>
          </p:cNvPr>
          <p:cNvSpPr>
            <a:spLocks noGrp="1"/>
          </p:cNvSpPr>
          <p:nvPr>
            <p:ph type="ctrTitle"/>
          </p:nvPr>
        </p:nvSpPr>
        <p:spPr/>
        <p:txBody>
          <a:bodyPr/>
          <a:lstStyle/>
          <a:p>
            <a:r>
              <a:rPr lang="en-US" dirty="0"/>
              <a:t>Grassland Birds in the Foothills Parkland</a:t>
            </a:r>
          </a:p>
        </p:txBody>
      </p:sp>
      <p:sp>
        <p:nvSpPr>
          <p:cNvPr id="3" name="Subtitle 2">
            <a:extLst>
              <a:ext uri="{FF2B5EF4-FFF2-40B4-BE49-F238E27FC236}">
                <a16:creationId xmlns:a16="http://schemas.microsoft.com/office/drawing/2014/main" id="{848A1F6A-2D51-4640-B742-007DD9D51573}"/>
              </a:ext>
            </a:extLst>
          </p:cNvPr>
          <p:cNvSpPr>
            <a:spLocks noGrp="1"/>
          </p:cNvSpPr>
          <p:nvPr>
            <p:ph type="subTitle" idx="1"/>
          </p:nvPr>
        </p:nvSpPr>
        <p:spPr>
          <a:xfrm>
            <a:off x="349624" y="3092824"/>
            <a:ext cx="7651376" cy="1739058"/>
          </a:xfrm>
        </p:spPr>
        <p:txBody>
          <a:bodyPr>
            <a:normAutofit fontScale="92500" lnSpcReduction="20000"/>
          </a:bodyPr>
          <a:lstStyle/>
          <a:p>
            <a:r>
              <a:rPr lang="en-US" dirty="0"/>
              <a:t>Zachary M. Moore</a:t>
            </a:r>
          </a:p>
          <a:p>
            <a:r>
              <a:rPr lang="en-US"/>
              <a:t>University of </a:t>
            </a:r>
            <a:r>
              <a:rPr lang="en-US" dirty="0"/>
              <a:t>Manitoba</a:t>
            </a:r>
          </a:p>
          <a:p>
            <a:r>
              <a:rPr lang="en-US" dirty="0"/>
              <a:t>NCC Conservation Science Fellow</a:t>
            </a:r>
          </a:p>
          <a:p>
            <a:r>
              <a:rPr lang="en-US" dirty="0"/>
              <a:t>zacharymilosmoore@gmail.com</a:t>
            </a:r>
          </a:p>
          <a:p>
            <a:endParaRPr lang="en-US" dirty="0"/>
          </a:p>
          <a:p>
            <a:r>
              <a:rPr lang="en-US" dirty="0"/>
              <a:t>KOPER LAB @ The University of Manitoba</a:t>
            </a:r>
          </a:p>
        </p:txBody>
      </p:sp>
    </p:spTree>
    <p:extLst>
      <p:ext uri="{BB962C8B-B14F-4D97-AF65-F5344CB8AC3E}">
        <p14:creationId xmlns:p14="http://schemas.microsoft.com/office/powerpoint/2010/main" val="2926866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E46D-4545-3BBF-103A-B9761C572DEA}"/>
              </a:ext>
            </a:extLst>
          </p:cNvPr>
          <p:cNvSpPr>
            <a:spLocks noGrp="1"/>
          </p:cNvSpPr>
          <p:nvPr>
            <p:ph type="title"/>
          </p:nvPr>
        </p:nvSpPr>
        <p:spPr>
          <a:xfrm>
            <a:off x="0" y="221674"/>
            <a:ext cx="3479292" cy="1688690"/>
          </a:xfrm>
        </p:spPr>
        <p:txBody>
          <a:bodyPr vert="horz" lIns="91440" tIns="45720" rIns="91440" bIns="45720" rtlCol="0" anchor="ctr">
            <a:normAutofit fontScale="90000"/>
          </a:bodyPr>
          <a:lstStyle/>
          <a:p>
            <a:pPr algn="ctr" defTabSz="914400"/>
            <a:r>
              <a:rPr lang="en-US" sz="3100" kern="1200" dirty="0">
                <a:solidFill>
                  <a:schemeClr val="tx1"/>
                </a:solidFill>
                <a:latin typeface="+mj-lt"/>
                <a:ea typeface="+mj-ea"/>
                <a:cs typeface="+mj-cs"/>
              </a:rPr>
              <a:t>How does habitat fragmentation affect grassland bird communities?</a:t>
            </a:r>
          </a:p>
        </p:txBody>
      </p:sp>
      <p:sp>
        <p:nvSpPr>
          <p:cNvPr id="4" name="Content Placeholder 3">
            <a:extLst>
              <a:ext uri="{FF2B5EF4-FFF2-40B4-BE49-F238E27FC236}">
                <a16:creationId xmlns:a16="http://schemas.microsoft.com/office/drawing/2014/main" id="{0C60E23C-E6E6-E785-23EC-C390A4AA722E}"/>
              </a:ext>
            </a:extLst>
          </p:cNvPr>
          <p:cNvSpPr>
            <a:spLocks noGrp="1"/>
          </p:cNvSpPr>
          <p:nvPr>
            <p:ph sz="half" idx="2"/>
          </p:nvPr>
        </p:nvSpPr>
        <p:spPr>
          <a:xfrm>
            <a:off x="-315" y="1910364"/>
            <a:ext cx="3479291" cy="3123454"/>
          </a:xfrm>
        </p:spPr>
        <p:txBody>
          <a:bodyPr vert="horz" lIns="91440" tIns="45720" rIns="91440" bIns="45720" rtlCol="0">
            <a:normAutofit lnSpcReduction="10000"/>
          </a:bodyPr>
          <a:lstStyle/>
          <a:p>
            <a:pPr marL="0" indent="0" algn="ctr" defTabSz="914400">
              <a:buNone/>
            </a:pPr>
            <a:r>
              <a:rPr lang="en-US" sz="1500" b="1" dirty="0">
                <a:solidFill>
                  <a:schemeClr val="tx1"/>
                </a:solidFill>
                <a:latin typeface="+mn-lt"/>
                <a:cs typeface="+mn-cs"/>
              </a:rPr>
              <a:t>Well Accepted:</a:t>
            </a:r>
          </a:p>
          <a:p>
            <a:pPr marL="0" indent="0" algn="ctr" defTabSz="914400">
              <a:buNone/>
            </a:pPr>
            <a:r>
              <a:rPr lang="en-US" sz="1500" dirty="0">
                <a:solidFill>
                  <a:schemeClr val="tx1"/>
                </a:solidFill>
                <a:latin typeface="+mn-lt"/>
                <a:cs typeface="+mn-cs"/>
              </a:rPr>
              <a:t>Less habitat = less abundance.</a:t>
            </a:r>
          </a:p>
          <a:p>
            <a:pPr marL="0" indent="0" algn="ctr" defTabSz="914400">
              <a:buNone/>
            </a:pPr>
            <a:r>
              <a:rPr lang="en-US" sz="1500" dirty="0">
                <a:solidFill>
                  <a:schemeClr val="tx1"/>
                </a:solidFill>
                <a:latin typeface="+mn-lt"/>
                <a:cs typeface="+mn-cs"/>
              </a:rPr>
              <a:t>Edge effects can be bad for birds, especially in grasslands</a:t>
            </a:r>
          </a:p>
          <a:p>
            <a:pPr marL="0" indent="0" algn="ctr" defTabSz="914400">
              <a:buNone/>
            </a:pPr>
            <a:r>
              <a:rPr lang="en-US" sz="1500" dirty="0">
                <a:solidFill>
                  <a:schemeClr val="tx1"/>
                </a:solidFill>
                <a:latin typeface="+mn-lt"/>
                <a:cs typeface="+mn-cs"/>
              </a:rPr>
              <a:t>Birds respond to landscape configuration at large (1-100 km) scales</a:t>
            </a:r>
          </a:p>
          <a:p>
            <a:pPr marL="0" indent="0" algn="ctr" defTabSz="914400">
              <a:buNone/>
            </a:pPr>
            <a:r>
              <a:rPr lang="en-US" sz="1500" b="1" dirty="0">
                <a:solidFill>
                  <a:schemeClr val="tx1"/>
                </a:solidFill>
                <a:latin typeface="+mn-lt"/>
                <a:cs typeface="+mn-cs"/>
              </a:rPr>
              <a:t>Less Well Understood:</a:t>
            </a:r>
          </a:p>
          <a:p>
            <a:pPr marL="0" indent="0" algn="ctr" defTabSz="914400">
              <a:buNone/>
            </a:pPr>
            <a:r>
              <a:rPr lang="en-US" sz="1500" dirty="0">
                <a:solidFill>
                  <a:schemeClr val="tx1"/>
                </a:solidFill>
                <a:latin typeface="+mn-lt"/>
                <a:cs typeface="+mn-cs"/>
              </a:rPr>
              <a:t>What are the effects of patchy versus contiguous grassland on bird diversity when the amount is held constant </a:t>
            </a:r>
            <a:r>
              <a:rPr lang="en-US" sz="1500" b="1" i="1" dirty="0">
                <a:solidFill>
                  <a:schemeClr val="tx1"/>
                </a:solidFill>
                <a:latin typeface="+mn-lt"/>
                <a:cs typeface="+mn-cs"/>
              </a:rPr>
              <a:t>here</a:t>
            </a:r>
            <a:r>
              <a:rPr lang="en-US" sz="1500" dirty="0">
                <a:solidFill>
                  <a:schemeClr val="tx1"/>
                </a:solidFill>
                <a:latin typeface="+mn-lt"/>
                <a:cs typeface="+mn-cs"/>
              </a:rPr>
              <a:t>?</a:t>
            </a:r>
          </a:p>
          <a:p>
            <a:pPr marL="0" indent="0" algn="ctr" defTabSz="914400">
              <a:buNone/>
            </a:pPr>
            <a:r>
              <a:rPr lang="en-US" sz="1500" dirty="0">
                <a:solidFill>
                  <a:schemeClr val="tx1"/>
                </a:solidFill>
                <a:latin typeface="+mn-lt"/>
                <a:cs typeface="+mn-cs"/>
              </a:rPr>
              <a:t>How does fragmentation interact with a mountainous landscape </a:t>
            </a:r>
            <a:r>
              <a:rPr lang="en-US" sz="1500" b="1" i="1" dirty="0">
                <a:solidFill>
                  <a:schemeClr val="tx1"/>
                </a:solidFill>
                <a:latin typeface="+mn-lt"/>
                <a:cs typeface="+mn-cs"/>
              </a:rPr>
              <a:t>here</a:t>
            </a:r>
            <a:r>
              <a:rPr lang="en-US" sz="1500" dirty="0">
                <a:solidFill>
                  <a:schemeClr val="tx1"/>
                </a:solidFill>
                <a:latin typeface="+mn-lt"/>
                <a:cs typeface="+mn-cs"/>
              </a:rPr>
              <a:t>?</a:t>
            </a:r>
          </a:p>
        </p:txBody>
      </p:sp>
      <p:sp>
        <p:nvSpPr>
          <p:cNvPr id="8"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DD76F46-96E1-E111-025F-D9EFEFA3A2D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4054396" y="650665"/>
            <a:ext cx="4514498" cy="3839733"/>
          </a:xfrm>
          <a:prstGeom prst="rect">
            <a:avLst/>
          </a:prstGeom>
          <a:effectLst/>
        </p:spPr>
      </p:pic>
      <p:sp>
        <p:nvSpPr>
          <p:cNvPr id="5" name="TextBox 4">
            <a:extLst>
              <a:ext uri="{FF2B5EF4-FFF2-40B4-BE49-F238E27FC236}">
                <a16:creationId xmlns:a16="http://schemas.microsoft.com/office/drawing/2014/main" id="{0BB7B6D0-8317-75D3-5D5C-E542BFD30B5F}"/>
              </a:ext>
            </a:extLst>
          </p:cNvPr>
          <p:cNvSpPr txBox="1"/>
          <p:nvPr/>
        </p:nvSpPr>
        <p:spPr>
          <a:xfrm>
            <a:off x="4143870" y="4471448"/>
            <a:ext cx="4636654" cy="307777"/>
          </a:xfrm>
          <a:prstGeom prst="rect">
            <a:avLst/>
          </a:prstGeom>
          <a:noFill/>
        </p:spPr>
        <p:txBody>
          <a:bodyPr wrap="square">
            <a:spAutoFit/>
          </a:bodyPr>
          <a:lstStyle/>
          <a:p>
            <a:pPr marL="0" indent="0" algn="r" defTabSz="914400">
              <a:buNone/>
            </a:pPr>
            <a:r>
              <a:rPr lang="en-US" sz="1400" dirty="0" err="1">
                <a:solidFill>
                  <a:schemeClr val="tx1"/>
                </a:solidFill>
                <a:latin typeface="+mn-lt"/>
                <a:cs typeface="+mn-cs"/>
              </a:rPr>
              <a:t>Tscharntke</a:t>
            </a:r>
            <a:r>
              <a:rPr lang="en-US" sz="1400" dirty="0">
                <a:solidFill>
                  <a:schemeClr val="tx1"/>
                </a:solidFill>
                <a:latin typeface="+mn-lt"/>
                <a:cs typeface="+mn-cs"/>
              </a:rPr>
              <a:t> et al. 2012</a:t>
            </a:r>
          </a:p>
        </p:txBody>
      </p:sp>
    </p:spTree>
    <p:extLst>
      <p:ext uri="{BB962C8B-B14F-4D97-AF65-F5344CB8AC3E}">
        <p14:creationId xmlns:p14="http://schemas.microsoft.com/office/powerpoint/2010/main" val="1737325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241299"/>
            <a:ext cx="5293730" cy="1473199"/>
          </a:xfrm>
          <a:prstGeom prst="rect">
            <a:avLst/>
          </a:prstGeom>
          <a:solidFill>
            <a:srgbClr val="3B5B45">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8999DA8-74E3-9E86-4D5C-C7052F54FF3D}"/>
              </a:ext>
            </a:extLst>
          </p:cNvPr>
          <p:cNvSpPr>
            <a:spLocks noGrp="1"/>
          </p:cNvSpPr>
          <p:nvPr>
            <p:ph type="title"/>
          </p:nvPr>
        </p:nvSpPr>
        <p:spPr>
          <a:xfrm>
            <a:off x="393192" y="368445"/>
            <a:ext cx="4945641" cy="1218907"/>
          </a:xfrm>
        </p:spPr>
        <p:txBody>
          <a:bodyPr vert="horz" lIns="91440" tIns="45720" rIns="91440" bIns="45720" rtlCol="0" anchor="ctr">
            <a:normAutofit fontScale="90000"/>
          </a:bodyPr>
          <a:lstStyle/>
          <a:p>
            <a:pPr defTabSz="914400"/>
            <a:r>
              <a:rPr lang="en-US" sz="4400" dirty="0">
                <a:solidFill>
                  <a:srgbClr val="FFFFFF"/>
                </a:solidFill>
                <a:latin typeface="+mj-lt"/>
                <a:cs typeface="+mj-cs"/>
              </a:rPr>
              <a:t>Birds Are Declining, Especially in Grasslands</a:t>
            </a:r>
          </a:p>
        </p:txBody>
      </p:sp>
      <p:pic>
        <p:nvPicPr>
          <p:cNvPr id="8" name="Content Placeholder 7">
            <a:extLst>
              <a:ext uri="{FF2B5EF4-FFF2-40B4-BE49-F238E27FC236}">
                <a16:creationId xmlns:a16="http://schemas.microsoft.com/office/drawing/2014/main" id="{2AAFD914-AA8C-7603-68A8-09C9049EE02F}"/>
              </a:ext>
            </a:extLst>
          </p:cNvPr>
          <p:cNvPicPr>
            <a:picLocks noGrp="1" noChangeAspect="1"/>
          </p:cNvPicPr>
          <p:nvPr>
            <p:ph sz="half" idx="1"/>
          </p:nvPr>
        </p:nvPicPr>
        <p:blipFill rotWithShape="1">
          <a:blip r:embed="rId3"/>
          <a:srcRect t="3654" r="-2" b="-2"/>
          <a:stretch/>
        </p:blipFill>
        <p:spPr>
          <a:xfrm>
            <a:off x="245660" y="1841177"/>
            <a:ext cx="5293729" cy="3060190"/>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7731" y="241299"/>
            <a:ext cx="3234970" cy="46609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0298B155-0C45-8082-1B85-98A6F092D812}"/>
              </a:ext>
            </a:extLst>
          </p:cNvPr>
          <p:cNvSpPr>
            <a:spLocks noGrp="1"/>
          </p:cNvSpPr>
          <p:nvPr>
            <p:ph sz="half" idx="2"/>
          </p:nvPr>
        </p:nvSpPr>
        <p:spPr>
          <a:xfrm>
            <a:off x="6021989" y="688293"/>
            <a:ext cx="2568554" cy="3639272"/>
          </a:xfrm>
        </p:spPr>
        <p:txBody>
          <a:bodyPr vert="horz" lIns="91440" tIns="45720" rIns="91440" bIns="45720" rtlCol="0" anchor="ctr">
            <a:normAutofit/>
          </a:bodyPr>
          <a:lstStyle/>
          <a:p>
            <a:pPr marL="0" indent="0" defTabSz="914400">
              <a:buNone/>
            </a:pPr>
            <a:r>
              <a:rPr lang="en-US" sz="1500" b="1" i="1" dirty="0">
                <a:solidFill>
                  <a:srgbClr val="FFFFFF"/>
                </a:solidFill>
                <a:latin typeface="+mn-lt"/>
                <a:cs typeface="+mn-cs"/>
              </a:rPr>
              <a:t>“Population loss is </a:t>
            </a:r>
            <a:r>
              <a:rPr lang="en-US" sz="1600" b="1" i="1" dirty="0">
                <a:solidFill>
                  <a:srgbClr val="FFFFFF"/>
                </a:solidFill>
                <a:latin typeface="+mn-lt"/>
                <a:cs typeface="+mn-cs"/>
              </a:rPr>
              <a:t>not restricted to rare and threatened species</a:t>
            </a:r>
            <a:r>
              <a:rPr lang="en-US" sz="1500" b="1" i="1" dirty="0">
                <a:solidFill>
                  <a:srgbClr val="FFFFFF"/>
                </a:solidFill>
                <a:latin typeface="+mn-lt"/>
                <a:cs typeface="+mn-cs"/>
              </a:rPr>
              <a:t>, </a:t>
            </a:r>
            <a:r>
              <a:rPr lang="en-US" sz="1500" i="1" dirty="0">
                <a:solidFill>
                  <a:srgbClr val="FFFFFF"/>
                </a:solidFill>
                <a:latin typeface="+mn-lt"/>
                <a:cs typeface="+mn-cs"/>
              </a:rPr>
              <a:t>but includes many widespread and common species that may be disproportionately influential components of food webs and ecosystem function.” </a:t>
            </a:r>
          </a:p>
          <a:p>
            <a:pPr marL="0" indent="0" algn="r" defTabSz="914400">
              <a:buNone/>
            </a:pPr>
            <a:r>
              <a:rPr lang="en-US" sz="1100" i="1" dirty="0">
                <a:solidFill>
                  <a:srgbClr val="FFFFFF"/>
                </a:solidFill>
                <a:latin typeface="+mn-lt"/>
                <a:cs typeface="+mn-cs"/>
              </a:rPr>
              <a:t>Rosenberg et al., 2019</a:t>
            </a:r>
          </a:p>
          <a:p>
            <a:pPr indent="-228600" defTabSz="914400"/>
            <a:endParaRPr lang="en-US" sz="1500" dirty="0">
              <a:solidFill>
                <a:srgbClr val="FFFFFF"/>
              </a:solidFill>
              <a:latin typeface="+mn-lt"/>
              <a:cs typeface="+mn-cs"/>
            </a:endParaRPr>
          </a:p>
        </p:txBody>
      </p:sp>
      <p:sp>
        <p:nvSpPr>
          <p:cNvPr id="2" name="Rectangle 1">
            <a:extLst>
              <a:ext uri="{FF2B5EF4-FFF2-40B4-BE49-F238E27FC236}">
                <a16:creationId xmlns:a16="http://schemas.microsoft.com/office/drawing/2014/main" id="{3A985AF1-C2FF-560F-6E55-EC30B8DC8894}"/>
              </a:ext>
            </a:extLst>
          </p:cNvPr>
          <p:cNvSpPr/>
          <p:nvPr/>
        </p:nvSpPr>
        <p:spPr>
          <a:xfrm>
            <a:off x="517236" y="4202545"/>
            <a:ext cx="5022153" cy="5725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35980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people taking a picture in a field&#10;&#10;Description automatically generated with low confidence">
            <a:extLst>
              <a:ext uri="{FF2B5EF4-FFF2-40B4-BE49-F238E27FC236}">
                <a16:creationId xmlns:a16="http://schemas.microsoft.com/office/drawing/2014/main" id="{C5151C69-65C7-CAC7-215C-F28FEB22FC37}"/>
              </a:ext>
            </a:extLst>
          </p:cNvPr>
          <p:cNvPicPr>
            <a:picLocks noChangeAspect="1"/>
          </p:cNvPicPr>
          <p:nvPr/>
        </p:nvPicPr>
        <p:blipFill rotWithShape="1">
          <a:blip r:embed="rId3">
            <a:extLst>
              <a:ext uri="{28A0092B-C50C-407E-A947-70E740481C1C}">
                <a14:useLocalDpi xmlns:a14="http://schemas.microsoft.com/office/drawing/2010/main" val="0"/>
              </a:ext>
            </a:extLst>
          </a:blip>
          <a:srcRect l="2180" t="2180"/>
          <a:stretch/>
        </p:blipFill>
        <p:spPr>
          <a:xfrm>
            <a:off x="0" y="-1830090"/>
            <a:ext cx="9145290" cy="9145290"/>
          </a:xfrm>
          <a:prstGeom prst="rect">
            <a:avLst/>
          </a:prstGeom>
        </p:spPr>
      </p:pic>
      <p:sp>
        <p:nvSpPr>
          <p:cNvPr id="2" name="Title 1">
            <a:extLst>
              <a:ext uri="{FF2B5EF4-FFF2-40B4-BE49-F238E27FC236}">
                <a16:creationId xmlns:a16="http://schemas.microsoft.com/office/drawing/2014/main" id="{AC91DD19-D19D-418A-8790-05027131F243}"/>
              </a:ext>
            </a:extLst>
          </p:cNvPr>
          <p:cNvSpPr>
            <a:spLocks noGrp="1"/>
          </p:cNvSpPr>
          <p:nvPr>
            <p:ph type="title"/>
          </p:nvPr>
        </p:nvSpPr>
        <p:spPr>
          <a:xfrm>
            <a:off x="628650" y="393106"/>
            <a:ext cx="7272170" cy="874909"/>
          </a:xfrm>
        </p:spPr>
        <p:txBody>
          <a:bodyPr>
            <a:noAutofit/>
          </a:bodyPr>
          <a:lstStyle/>
          <a:p>
            <a:pPr algn="ctr"/>
            <a:r>
              <a:rPr lang="en-US" sz="2400" dirty="0"/>
              <a:t>What Influences Bird Communities</a:t>
            </a:r>
            <a:r>
              <a:rPr lang="en-CA" sz="2400" dirty="0"/>
              <a:t>?</a:t>
            </a:r>
            <a:br>
              <a:rPr lang="en-CA" sz="2400" dirty="0"/>
            </a:br>
            <a:endParaRPr lang="en-CA" sz="2000" dirty="0"/>
          </a:p>
        </p:txBody>
      </p:sp>
      <p:graphicFrame>
        <p:nvGraphicFramePr>
          <p:cNvPr id="4" name="Content Placeholder 3">
            <a:extLst>
              <a:ext uri="{FF2B5EF4-FFF2-40B4-BE49-F238E27FC236}">
                <a16:creationId xmlns:a16="http://schemas.microsoft.com/office/drawing/2014/main" id="{4CBC0D5F-6D32-46FF-84DC-D9F41D88AAA1}"/>
              </a:ext>
            </a:extLst>
          </p:cNvPr>
          <p:cNvGraphicFramePr>
            <a:graphicFrameLocks noGrp="1"/>
          </p:cNvGraphicFramePr>
          <p:nvPr>
            <p:ph idx="1"/>
            <p:extLst>
              <p:ext uri="{D42A27DB-BD31-4B8C-83A1-F6EECF244321}">
                <p14:modId xmlns:p14="http://schemas.microsoft.com/office/powerpoint/2010/main" val="2499222594"/>
              </p:ext>
            </p:extLst>
          </p:nvPr>
        </p:nvGraphicFramePr>
        <p:xfrm>
          <a:off x="3486150" y="1687513"/>
          <a:ext cx="7886700" cy="3262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descr="Sparrow outline">
            <a:extLst>
              <a:ext uri="{FF2B5EF4-FFF2-40B4-BE49-F238E27FC236}">
                <a16:creationId xmlns:a16="http://schemas.microsoft.com/office/drawing/2014/main" id="{0832B8CA-FCCC-4117-9695-8BFAF6882E4B}"/>
              </a:ext>
            </a:extLst>
          </p:cNvPr>
          <p:cNvSpPr/>
          <p:nvPr/>
        </p:nvSpPr>
        <p:spPr>
          <a:xfrm>
            <a:off x="7758800" y="3960667"/>
            <a:ext cx="540000" cy="540000"/>
          </a:xfrm>
          <a:prstGeom prst="rect">
            <a:avLst/>
          </a:prstGeom>
          <a:blipFill rotWithShape="1">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5" descr="Cow outline">
            <a:extLst>
              <a:ext uri="{FF2B5EF4-FFF2-40B4-BE49-F238E27FC236}">
                <a16:creationId xmlns:a16="http://schemas.microsoft.com/office/drawing/2014/main" id="{53988588-6E3C-47C1-A16E-5F448C8DB24C}"/>
              </a:ext>
            </a:extLst>
          </p:cNvPr>
          <p:cNvSpPr/>
          <p:nvPr/>
        </p:nvSpPr>
        <p:spPr>
          <a:xfrm>
            <a:off x="7758800" y="3318669"/>
            <a:ext cx="540000" cy="540000"/>
          </a:xfrm>
          <a:prstGeom prst="rect">
            <a:avLst/>
          </a:prstGeom>
          <a:blipFill rotWithShape="1">
            <a:blip r:embed="rId11">
              <a:extLst>
                <a:ext uri="{96DAC541-7B7A-43D3-8B79-37D633B846F1}">
                  <asvg:svgBlip xmlns:asvg="http://schemas.microsoft.com/office/drawing/2016/SVG/main" r:embed="rId12"/>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7" name="Graphic 6" descr="Mountains outline">
            <a:extLst>
              <a:ext uri="{FF2B5EF4-FFF2-40B4-BE49-F238E27FC236}">
                <a16:creationId xmlns:a16="http://schemas.microsoft.com/office/drawing/2014/main" id="{C33B761E-4D18-4FED-B3B7-CB4349B49D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58800" y="1719036"/>
            <a:ext cx="540000" cy="540000"/>
          </a:xfrm>
          <a:prstGeom prst="rect">
            <a:avLst/>
          </a:prstGeom>
        </p:spPr>
      </p:pic>
      <p:pic>
        <p:nvPicPr>
          <p:cNvPr id="8" name="Graphic 7" descr="Leaf outline">
            <a:extLst>
              <a:ext uri="{FF2B5EF4-FFF2-40B4-BE49-F238E27FC236}">
                <a16:creationId xmlns:a16="http://schemas.microsoft.com/office/drawing/2014/main" id="{CB48BD43-A1BD-4365-BCEA-541579CA8E2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58800" y="2837786"/>
            <a:ext cx="540000" cy="540000"/>
          </a:xfrm>
          <a:prstGeom prst="rect">
            <a:avLst/>
          </a:prstGeom>
        </p:spPr>
      </p:pic>
      <p:pic>
        <p:nvPicPr>
          <p:cNvPr id="9" name="Graphic 8" descr="Rainforest outline">
            <a:extLst>
              <a:ext uri="{FF2B5EF4-FFF2-40B4-BE49-F238E27FC236}">
                <a16:creationId xmlns:a16="http://schemas.microsoft.com/office/drawing/2014/main" id="{0C1A93F8-C85B-4029-BA7E-E29DFCDADE1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58800" y="2323363"/>
            <a:ext cx="540000" cy="540000"/>
          </a:xfrm>
          <a:prstGeom prst="rect">
            <a:avLst/>
          </a:prstGeom>
        </p:spPr>
      </p:pic>
    </p:spTree>
    <p:extLst>
      <p:ext uri="{BB962C8B-B14F-4D97-AF65-F5344CB8AC3E}">
        <p14:creationId xmlns:p14="http://schemas.microsoft.com/office/powerpoint/2010/main" val="3091944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descr="Map&#10;&#10;Description automatically generated">
            <a:extLst>
              <a:ext uri="{FF2B5EF4-FFF2-40B4-BE49-F238E27FC236}">
                <a16:creationId xmlns:a16="http://schemas.microsoft.com/office/drawing/2014/main" id="{927FD685-E4B3-42BC-B038-BF2A42DD6040}"/>
              </a:ext>
            </a:extLst>
          </p:cNvPr>
          <p:cNvPicPr>
            <a:picLocks noGrp="1" noChangeAspect="1"/>
          </p:cNvPicPr>
          <p:nvPr>
            <p:ph sz="half" idx="2"/>
          </p:nvPr>
        </p:nvPicPr>
        <p:blipFill rotWithShape="1">
          <a:blip r:embed="rId3">
            <a:alphaModFix amt="35000"/>
          </a:blip>
          <a:srcRect t="20495"/>
          <a:stretch/>
        </p:blipFill>
        <p:spPr>
          <a:xfrm>
            <a:off x="20" y="10"/>
            <a:ext cx="9143980" cy="5143490"/>
          </a:xfrm>
          <a:prstGeom prst="rect">
            <a:avLst/>
          </a:prstGeom>
        </p:spPr>
      </p:pic>
      <p:sp>
        <p:nvSpPr>
          <p:cNvPr id="2" name="Title 1">
            <a:extLst>
              <a:ext uri="{FF2B5EF4-FFF2-40B4-BE49-F238E27FC236}">
                <a16:creationId xmlns:a16="http://schemas.microsoft.com/office/drawing/2014/main" id="{BFBDF6EE-BAAD-BA45-8D8F-C162D1C5F27A}"/>
              </a:ext>
            </a:extLst>
          </p:cNvPr>
          <p:cNvSpPr>
            <a:spLocks noGrp="1"/>
          </p:cNvSpPr>
          <p:nvPr>
            <p:ph type="title"/>
          </p:nvPr>
        </p:nvSpPr>
        <p:spPr>
          <a:xfrm>
            <a:off x="628650" y="273843"/>
            <a:ext cx="7886700" cy="994173"/>
          </a:xfrm>
        </p:spPr>
        <p:txBody>
          <a:bodyPr vert="horz" lIns="91440" tIns="45720" rIns="91440" bIns="45720" rtlCol="0" anchor="ctr">
            <a:normAutofit fontScale="90000"/>
          </a:bodyPr>
          <a:lstStyle/>
          <a:p>
            <a:pPr defTabSz="914400"/>
            <a:r>
              <a:rPr lang="en-US" sz="4400" dirty="0">
                <a:solidFill>
                  <a:srgbClr val="FFFFFF"/>
                </a:solidFill>
                <a:latin typeface="+mj-lt"/>
                <a:cs typeface="+mj-cs"/>
              </a:rPr>
              <a:t>Study Region: Waterton Foothills Parkland</a:t>
            </a:r>
          </a:p>
        </p:txBody>
      </p:sp>
      <p:sp>
        <p:nvSpPr>
          <p:cNvPr id="4" name="Content Placeholder 3">
            <a:extLst>
              <a:ext uri="{FF2B5EF4-FFF2-40B4-BE49-F238E27FC236}">
                <a16:creationId xmlns:a16="http://schemas.microsoft.com/office/drawing/2014/main" id="{F583A82D-2814-4CA4-B1B2-8E75E9250847}"/>
              </a:ext>
            </a:extLst>
          </p:cNvPr>
          <p:cNvSpPr>
            <a:spLocks noGrp="1"/>
          </p:cNvSpPr>
          <p:nvPr>
            <p:ph sz="half" idx="1"/>
          </p:nvPr>
        </p:nvSpPr>
        <p:spPr>
          <a:xfrm>
            <a:off x="628650" y="1369218"/>
            <a:ext cx="7886700" cy="3263504"/>
          </a:xfrm>
        </p:spPr>
        <p:txBody>
          <a:bodyPr vert="horz" lIns="91440" tIns="45720" rIns="91440" bIns="45720" rtlCol="0">
            <a:normAutofit/>
          </a:bodyPr>
          <a:lstStyle/>
          <a:p>
            <a:pPr indent="-228600" defTabSz="914400"/>
            <a:r>
              <a:rPr lang="en-US" dirty="0">
                <a:solidFill>
                  <a:srgbClr val="FFFFFF"/>
                </a:solidFill>
                <a:latin typeface="+mn-lt"/>
                <a:cs typeface="+mn-cs"/>
              </a:rPr>
              <a:t>Large concentration of private conservation projects in</a:t>
            </a:r>
            <a:r>
              <a:rPr lang="en-US" dirty="0">
                <a:solidFill>
                  <a:srgbClr val="2D903C"/>
                </a:solidFill>
                <a:latin typeface="+mn-lt"/>
                <a:cs typeface="+mn-cs"/>
              </a:rPr>
              <a:t> </a:t>
            </a:r>
            <a:r>
              <a:rPr lang="en-US" b="1" dirty="0">
                <a:solidFill>
                  <a:srgbClr val="2D903C"/>
                </a:solidFill>
                <a:latin typeface="+mn-lt"/>
                <a:cs typeface="+mn-cs"/>
              </a:rPr>
              <a:t>Foothills Parkland Natural Subregion </a:t>
            </a:r>
          </a:p>
          <a:p>
            <a:pPr indent="-228600" defTabSz="914400"/>
            <a:r>
              <a:rPr lang="en-US" dirty="0">
                <a:solidFill>
                  <a:srgbClr val="FFFFFF"/>
                </a:solidFill>
                <a:latin typeface="+mn-lt"/>
                <a:cs typeface="+mn-cs"/>
              </a:rPr>
              <a:t>Transition between </a:t>
            </a:r>
            <a:r>
              <a:rPr lang="en-US" b="1" dirty="0">
                <a:solidFill>
                  <a:schemeClr val="accent4">
                    <a:lumMod val="75000"/>
                  </a:schemeClr>
                </a:solidFill>
                <a:latin typeface="+mn-lt"/>
                <a:cs typeface="+mn-cs"/>
              </a:rPr>
              <a:t>Grassland</a:t>
            </a:r>
            <a:r>
              <a:rPr lang="en-US" dirty="0">
                <a:solidFill>
                  <a:srgbClr val="FFFFFF"/>
                </a:solidFill>
                <a:latin typeface="+mn-lt"/>
                <a:cs typeface="+mn-cs"/>
              </a:rPr>
              <a:t> and </a:t>
            </a:r>
            <a:r>
              <a:rPr lang="en-US" b="1" dirty="0">
                <a:solidFill>
                  <a:srgbClr val="43253F"/>
                </a:solidFill>
                <a:latin typeface="+mn-lt"/>
                <a:cs typeface="+mn-cs"/>
              </a:rPr>
              <a:t>Rocky Mountains</a:t>
            </a:r>
            <a:endParaRPr lang="en-US" dirty="0">
              <a:solidFill>
                <a:srgbClr val="FFFFFF"/>
              </a:solidFill>
              <a:latin typeface="+mn-lt"/>
              <a:cs typeface="+mn-cs"/>
            </a:endParaRPr>
          </a:p>
          <a:p>
            <a:pPr indent="-228600" defTabSz="914400"/>
            <a:r>
              <a:rPr lang="en-US" dirty="0">
                <a:solidFill>
                  <a:srgbClr val="FFFFFF"/>
                </a:solidFill>
                <a:latin typeface="+mn-lt"/>
                <a:cs typeface="+mn-cs"/>
              </a:rPr>
              <a:t>Managed for cattle production and biodiversity conservation buffering Waterton Lakes National Park</a:t>
            </a:r>
          </a:p>
          <a:p>
            <a:pPr indent="-228600" defTabSz="914400"/>
            <a:r>
              <a:rPr lang="en-US" dirty="0">
                <a:solidFill>
                  <a:srgbClr val="FFFFFF"/>
                </a:solidFill>
                <a:latin typeface="+mn-lt"/>
                <a:cs typeface="+mn-cs"/>
              </a:rPr>
              <a:t>Treaty 7 Territory: Home of the Blackfoot Confederacy, the Stony </a:t>
            </a:r>
            <a:r>
              <a:rPr lang="en-US" dirty="0" err="1">
                <a:solidFill>
                  <a:srgbClr val="FFFFFF"/>
                </a:solidFill>
                <a:latin typeface="+mn-lt"/>
                <a:cs typeface="+mn-cs"/>
              </a:rPr>
              <a:t>Nakoda</a:t>
            </a:r>
            <a:r>
              <a:rPr lang="en-US" dirty="0">
                <a:solidFill>
                  <a:srgbClr val="FFFFFF"/>
                </a:solidFill>
                <a:latin typeface="+mn-lt"/>
                <a:cs typeface="+mn-cs"/>
              </a:rPr>
              <a:t>, and the </a:t>
            </a:r>
            <a:r>
              <a:rPr lang="en-US" dirty="0" err="1">
                <a:solidFill>
                  <a:srgbClr val="FFFFFF"/>
                </a:solidFill>
                <a:latin typeface="+mn-lt"/>
                <a:cs typeface="+mn-cs"/>
              </a:rPr>
              <a:t>Tsuut’inna</a:t>
            </a:r>
            <a:r>
              <a:rPr lang="en-US" dirty="0">
                <a:solidFill>
                  <a:srgbClr val="FFFFFF"/>
                </a:solidFill>
                <a:latin typeface="+mn-lt"/>
                <a:cs typeface="+mn-cs"/>
              </a:rPr>
              <a:t> First Nations</a:t>
            </a:r>
          </a:p>
        </p:txBody>
      </p:sp>
      <p:sp>
        <p:nvSpPr>
          <p:cNvPr id="7" name="Rectangle 6">
            <a:extLst>
              <a:ext uri="{FF2B5EF4-FFF2-40B4-BE49-F238E27FC236}">
                <a16:creationId xmlns:a16="http://schemas.microsoft.com/office/drawing/2014/main" id="{4D1F3917-2BCA-4023-BEFE-C58FCB21CD90}"/>
              </a:ext>
            </a:extLst>
          </p:cNvPr>
          <p:cNvSpPr/>
          <p:nvPr/>
        </p:nvSpPr>
        <p:spPr>
          <a:xfrm>
            <a:off x="7221444" y="1502829"/>
            <a:ext cx="1741992" cy="6967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402696415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tanding in a field&#10;&#10;Description automatically generated with medium confidence">
            <a:extLst>
              <a:ext uri="{FF2B5EF4-FFF2-40B4-BE49-F238E27FC236}">
                <a16:creationId xmlns:a16="http://schemas.microsoft.com/office/drawing/2014/main" id="{9D5161D4-F4C7-3A19-C6CC-25FAC0371A82}"/>
              </a:ext>
            </a:extLst>
          </p:cNvPr>
          <p:cNvPicPr>
            <a:picLocks noChangeAspect="1"/>
          </p:cNvPicPr>
          <p:nvPr/>
        </p:nvPicPr>
        <p:blipFill rotWithShape="1">
          <a:blip r:embed="rId3">
            <a:extLst>
              <a:ext uri="{28A0092B-C50C-407E-A947-70E740481C1C}">
                <a14:useLocalDpi xmlns:a14="http://schemas.microsoft.com/office/drawing/2010/main" val="0"/>
              </a:ext>
            </a:extLst>
          </a:blip>
          <a:srcRect t="12640" b="12361"/>
          <a:stretch/>
        </p:blipFill>
        <p:spPr>
          <a:xfrm>
            <a:off x="0" y="-1"/>
            <a:ext cx="9144000" cy="5143501"/>
          </a:xfrm>
          <a:prstGeom prst="rect">
            <a:avLst/>
          </a:prstGeom>
        </p:spPr>
      </p:pic>
      <p:sp>
        <p:nvSpPr>
          <p:cNvPr id="2" name="Title 1">
            <a:extLst>
              <a:ext uri="{FF2B5EF4-FFF2-40B4-BE49-F238E27FC236}">
                <a16:creationId xmlns:a16="http://schemas.microsoft.com/office/drawing/2014/main" id="{9DBFB8F1-EFD9-4364-8988-822F86C2DE9F}"/>
              </a:ext>
            </a:extLst>
          </p:cNvPr>
          <p:cNvSpPr>
            <a:spLocks noGrp="1"/>
          </p:cNvSpPr>
          <p:nvPr>
            <p:ph type="title"/>
          </p:nvPr>
        </p:nvSpPr>
        <p:spPr/>
        <p:txBody>
          <a:bodyPr>
            <a:normAutofit/>
          </a:bodyPr>
          <a:lstStyle/>
          <a:p>
            <a:pPr algn="ctr"/>
            <a:r>
              <a:rPr lang="en-CA" dirty="0">
                <a:solidFill>
                  <a:schemeClr val="tx1"/>
                </a:solidFill>
              </a:rPr>
              <a:t>Why study grassland birds here?</a:t>
            </a:r>
          </a:p>
        </p:txBody>
      </p:sp>
      <p:graphicFrame>
        <p:nvGraphicFramePr>
          <p:cNvPr id="11" name="Content Placeholder 10">
            <a:extLst>
              <a:ext uri="{FF2B5EF4-FFF2-40B4-BE49-F238E27FC236}">
                <a16:creationId xmlns:a16="http://schemas.microsoft.com/office/drawing/2014/main" id="{FCE06106-0401-9EF5-F466-EB36438652ED}"/>
              </a:ext>
            </a:extLst>
          </p:cNvPr>
          <p:cNvGraphicFramePr>
            <a:graphicFrameLocks noGrp="1"/>
          </p:cNvGraphicFramePr>
          <p:nvPr>
            <p:ph idx="1"/>
            <p:extLst>
              <p:ext uri="{D42A27DB-BD31-4B8C-83A1-F6EECF244321}">
                <p14:modId xmlns:p14="http://schemas.microsoft.com/office/powerpoint/2010/main" val="622456555"/>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25353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3">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15" descr="A field with a fence and a mountain in the background&#10;&#10;Description automatically generated with low confidence">
            <a:extLst>
              <a:ext uri="{FF2B5EF4-FFF2-40B4-BE49-F238E27FC236}">
                <a16:creationId xmlns:a16="http://schemas.microsoft.com/office/drawing/2014/main" id="{988A1593-40FE-56FF-0882-5DF96D68287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2542" b="12542"/>
          <a:stretch/>
        </p:blipFill>
        <p:spPr>
          <a:xfrm>
            <a:off x="20" y="10"/>
            <a:ext cx="9143980" cy="5143490"/>
          </a:xfrm>
          <a:prstGeom prst="rect">
            <a:avLst/>
          </a:prstGeom>
        </p:spPr>
      </p:pic>
      <p:graphicFrame>
        <p:nvGraphicFramePr>
          <p:cNvPr id="20" name="Content Placeholder 11">
            <a:extLst>
              <a:ext uri="{FF2B5EF4-FFF2-40B4-BE49-F238E27FC236}">
                <a16:creationId xmlns:a16="http://schemas.microsoft.com/office/drawing/2014/main" id="{553975F3-0F66-439F-8FAA-5B2D73E79C23}"/>
              </a:ext>
            </a:extLst>
          </p:cNvPr>
          <p:cNvGraphicFramePr>
            <a:graphicFrameLocks noGrp="1"/>
          </p:cNvGraphicFramePr>
          <p:nvPr>
            <p:ph sz="half" idx="2"/>
            <p:extLst>
              <p:ext uri="{D42A27DB-BD31-4B8C-83A1-F6EECF244321}">
                <p14:modId xmlns:p14="http://schemas.microsoft.com/office/powerpoint/2010/main" val="330572035"/>
              </p:ext>
            </p:extLst>
          </p:nvPr>
        </p:nvGraphicFramePr>
        <p:xfrm>
          <a:off x="175491" y="1529365"/>
          <a:ext cx="3121891" cy="32635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1">
            <a:extLst>
              <a:ext uri="{FF2B5EF4-FFF2-40B4-BE49-F238E27FC236}">
                <a16:creationId xmlns:a16="http://schemas.microsoft.com/office/drawing/2014/main" id="{72D5AF2A-D838-2341-763B-2674DB74C519}"/>
              </a:ext>
            </a:extLst>
          </p:cNvPr>
          <p:cNvSpPr txBox="1">
            <a:spLocks/>
          </p:cNvSpPr>
          <p:nvPr/>
        </p:nvSpPr>
        <p:spPr>
          <a:xfrm>
            <a:off x="781050" y="545506"/>
            <a:ext cx="7886700" cy="874909"/>
          </a:xfrm>
          <a:prstGeom prst="rect">
            <a:avLst/>
          </a:prstGeom>
        </p:spPr>
        <p:txBody>
          <a:bodyPr vert="horz" lIns="68580" tIns="34290" rIns="68580" bIns="34290" rtlCol="0" anchor="t" anchorCtr="0">
            <a:normAutofit/>
          </a:bodyPr>
          <a:lstStyle>
            <a:lvl1pPr algn="l" defTabSz="685800" rtl="0" eaLnBrk="1" latinLnBrk="0" hangingPunct="1">
              <a:lnSpc>
                <a:spcPct val="90000"/>
              </a:lnSpc>
              <a:spcBef>
                <a:spcPct val="0"/>
              </a:spcBef>
              <a:buNone/>
              <a:defRPr sz="3000" b="1" i="0" kern="1200" baseline="0">
                <a:solidFill>
                  <a:srgbClr val="33862B"/>
                </a:solidFill>
                <a:latin typeface="Verdana"/>
                <a:ea typeface="+mj-ea"/>
                <a:cs typeface="Verdana"/>
              </a:defRPr>
            </a:lvl1pPr>
          </a:lstStyle>
          <a:p>
            <a:pPr algn="ctr"/>
            <a:r>
              <a:rPr lang="en-CA" dirty="0">
                <a:solidFill>
                  <a:schemeClr val="tx1"/>
                </a:solidFill>
              </a:rPr>
              <a:t>How to study grassland birds here?</a:t>
            </a:r>
          </a:p>
        </p:txBody>
      </p:sp>
    </p:spTree>
    <p:extLst>
      <p:ext uri="{BB962C8B-B14F-4D97-AF65-F5344CB8AC3E}">
        <p14:creationId xmlns:p14="http://schemas.microsoft.com/office/powerpoint/2010/main" val="195286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15">
            <a:extLst>
              <a:ext uri="{FF2B5EF4-FFF2-40B4-BE49-F238E27FC236}">
                <a16:creationId xmlns:a16="http://schemas.microsoft.com/office/drawing/2014/main" id="{5B72C813-DC8E-156F-AF56-33756D1F16A3}"/>
              </a:ext>
            </a:extLst>
          </p:cNvPr>
          <p:cNvPicPr>
            <a:picLocks noChangeAspect="1"/>
          </p:cNvPicPr>
          <p:nvPr/>
        </p:nvPicPr>
        <p:blipFill rotWithShape="1">
          <a:blip r:embed="rId3">
            <a:extLst>
              <a:ext uri="{28A0092B-C50C-407E-A947-70E740481C1C}">
                <a14:useLocalDpi xmlns:a14="http://schemas.microsoft.com/office/drawing/2010/main" val="0"/>
              </a:ext>
            </a:extLst>
          </a:blip>
          <a:srcRect t="12542" b="12542"/>
          <a:stretch/>
        </p:blipFill>
        <p:spPr>
          <a:xfrm>
            <a:off x="20" y="10"/>
            <a:ext cx="9143980" cy="5143490"/>
          </a:xfrm>
          <a:prstGeom prst="rect">
            <a:avLst/>
          </a:prstGeom>
        </p:spPr>
      </p:pic>
      <p:sp>
        <p:nvSpPr>
          <p:cNvPr id="6" name="Title 1">
            <a:extLst>
              <a:ext uri="{FF2B5EF4-FFF2-40B4-BE49-F238E27FC236}">
                <a16:creationId xmlns:a16="http://schemas.microsoft.com/office/drawing/2014/main" id="{72D5AF2A-D838-2341-763B-2674DB74C519}"/>
              </a:ext>
            </a:extLst>
          </p:cNvPr>
          <p:cNvSpPr txBox="1">
            <a:spLocks/>
          </p:cNvSpPr>
          <p:nvPr/>
        </p:nvSpPr>
        <p:spPr>
          <a:xfrm>
            <a:off x="57160" y="73323"/>
            <a:ext cx="9143980" cy="548978"/>
          </a:xfrm>
          <a:prstGeom prst="rect">
            <a:avLst/>
          </a:prstGeom>
        </p:spPr>
        <p:txBody>
          <a:bodyPr vert="horz" lIns="68580" tIns="34290" rIns="68580" bIns="34290" rtlCol="0" anchor="t" anchorCtr="0">
            <a:normAutofit/>
          </a:bodyPr>
          <a:lstStyle>
            <a:lvl1pPr algn="l" defTabSz="685800" rtl="0" eaLnBrk="1" latinLnBrk="0" hangingPunct="1">
              <a:lnSpc>
                <a:spcPct val="90000"/>
              </a:lnSpc>
              <a:spcBef>
                <a:spcPct val="0"/>
              </a:spcBef>
              <a:buNone/>
              <a:defRPr sz="3000" b="1" i="0" kern="1200" baseline="0">
                <a:solidFill>
                  <a:srgbClr val="33862B"/>
                </a:solidFill>
                <a:latin typeface="Verdana"/>
                <a:ea typeface="+mj-ea"/>
                <a:cs typeface="Verdana"/>
              </a:defRPr>
            </a:lvl1pPr>
          </a:lstStyle>
          <a:p>
            <a:pPr algn="ctr"/>
            <a:r>
              <a:rPr lang="en-CA" dirty="0">
                <a:solidFill>
                  <a:schemeClr val="tx1"/>
                </a:solidFill>
              </a:rPr>
              <a:t>What influences grassland birds here?</a:t>
            </a:r>
          </a:p>
        </p:txBody>
      </p:sp>
      <p:graphicFrame>
        <p:nvGraphicFramePr>
          <p:cNvPr id="11" name="Content Placeholder 10">
            <a:extLst>
              <a:ext uri="{FF2B5EF4-FFF2-40B4-BE49-F238E27FC236}">
                <a16:creationId xmlns:a16="http://schemas.microsoft.com/office/drawing/2014/main" id="{2724F1E3-C403-8A90-3241-1EF0F1428B5D}"/>
              </a:ext>
            </a:extLst>
          </p:cNvPr>
          <p:cNvGraphicFramePr>
            <a:graphicFrameLocks noGrp="1"/>
          </p:cNvGraphicFramePr>
          <p:nvPr>
            <p:ph sz="half" idx="1"/>
            <p:extLst>
              <p:ext uri="{D42A27DB-BD31-4B8C-83A1-F6EECF244321}">
                <p14:modId xmlns:p14="http://schemas.microsoft.com/office/powerpoint/2010/main" val="2106462041"/>
              </p:ext>
            </p:extLst>
          </p:nvPr>
        </p:nvGraphicFramePr>
        <p:xfrm>
          <a:off x="628650" y="1370013"/>
          <a:ext cx="3886200" cy="3262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itle 1">
            <a:extLst>
              <a:ext uri="{FF2B5EF4-FFF2-40B4-BE49-F238E27FC236}">
                <a16:creationId xmlns:a16="http://schemas.microsoft.com/office/drawing/2014/main" id="{CA8E84DF-C042-300D-A433-A54FC6CC412B}"/>
              </a:ext>
            </a:extLst>
          </p:cNvPr>
          <p:cNvSpPr txBox="1">
            <a:spLocks/>
          </p:cNvSpPr>
          <p:nvPr/>
        </p:nvSpPr>
        <p:spPr>
          <a:xfrm>
            <a:off x="685800" y="754212"/>
            <a:ext cx="3886200" cy="548978"/>
          </a:xfrm>
          <a:prstGeom prst="rect">
            <a:avLst/>
          </a:prstGeom>
        </p:spPr>
        <p:txBody>
          <a:bodyPr vert="horz" lIns="68580" tIns="34290" rIns="68580" bIns="34290" rtlCol="0" anchor="t" anchorCtr="0">
            <a:normAutofit fontScale="92500" lnSpcReduction="10000"/>
          </a:bodyPr>
          <a:lstStyle>
            <a:lvl1pPr algn="l" defTabSz="685800" rtl="0" eaLnBrk="1" latinLnBrk="0" hangingPunct="1">
              <a:lnSpc>
                <a:spcPct val="90000"/>
              </a:lnSpc>
              <a:spcBef>
                <a:spcPct val="0"/>
              </a:spcBef>
              <a:buNone/>
              <a:defRPr sz="3000" b="1" i="0" kern="1200" baseline="0">
                <a:solidFill>
                  <a:srgbClr val="33862B"/>
                </a:solidFill>
                <a:latin typeface="Verdana"/>
                <a:ea typeface="+mj-ea"/>
                <a:cs typeface="Verdana"/>
              </a:defRPr>
            </a:lvl1pPr>
          </a:lstStyle>
          <a:p>
            <a:pPr algn="ctr"/>
            <a:r>
              <a:rPr lang="en-CA" sz="2000" dirty="0">
                <a:solidFill>
                  <a:schemeClr val="tx1"/>
                </a:solidFill>
              </a:rPr>
              <a:t>Obligate Diversity</a:t>
            </a:r>
          </a:p>
          <a:p>
            <a:pPr algn="ctr"/>
            <a:r>
              <a:rPr lang="en-CA" sz="2000" i="1" dirty="0">
                <a:solidFill>
                  <a:schemeClr val="tx1"/>
                </a:solidFill>
              </a:rPr>
              <a:t>Increased with…</a:t>
            </a:r>
          </a:p>
        </p:txBody>
      </p:sp>
      <p:sp>
        <p:nvSpPr>
          <p:cNvPr id="13" name="Title 1">
            <a:extLst>
              <a:ext uri="{FF2B5EF4-FFF2-40B4-BE49-F238E27FC236}">
                <a16:creationId xmlns:a16="http://schemas.microsoft.com/office/drawing/2014/main" id="{AB002DEA-34CE-2B46-0400-FCCF7F4AD630}"/>
              </a:ext>
            </a:extLst>
          </p:cNvPr>
          <p:cNvSpPr txBox="1">
            <a:spLocks/>
          </p:cNvSpPr>
          <p:nvPr/>
        </p:nvSpPr>
        <p:spPr>
          <a:xfrm>
            <a:off x="4629150" y="754212"/>
            <a:ext cx="3829050" cy="548978"/>
          </a:xfrm>
          <a:prstGeom prst="rect">
            <a:avLst/>
          </a:prstGeom>
        </p:spPr>
        <p:txBody>
          <a:bodyPr vert="horz" lIns="68580" tIns="34290" rIns="68580" bIns="34290" rtlCol="0" anchor="t" anchorCtr="0">
            <a:normAutofit fontScale="92500" lnSpcReduction="10000"/>
          </a:bodyPr>
          <a:lstStyle>
            <a:lvl1pPr algn="l" defTabSz="685800" rtl="0" eaLnBrk="1" latinLnBrk="0" hangingPunct="1">
              <a:lnSpc>
                <a:spcPct val="90000"/>
              </a:lnSpc>
              <a:spcBef>
                <a:spcPct val="0"/>
              </a:spcBef>
              <a:buNone/>
              <a:defRPr sz="3000" b="1" i="0" kern="1200" baseline="0">
                <a:solidFill>
                  <a:srgbClr val="33862B"/>
                </a:solidFill>
                <a:latin typeface="Verdana"/>
                <a:ea typeface="+mj-ea"/>
                <a:cs typeface="Verdana"/>
              </a:defRPr>
            </a:lvl1pPr>
          </a:lstStyle>
          <a:p>
            <a:pPr algn="ctr"/>
            <a:r>
              <a:rPr lang="en-CA" sz="2000" dirty="0">
                <a:solidFill>
                  <a:schemeClr val="tx1"/>
                </a:solidFill>
              </a:rPr>
              <a:t>Facultative Diversity</a:t>
            </a:r>
          </a:p>
          <a:p>
            <a:pPr algn="ctr"/>
            <a:r>
              <a:rPr lang="en-CA" sz="2000" i="1" dirty="0">
                <a:solidFill>
                  <a:schemeClr val="tx1"/>
                </a:solidFill>
              </a:rPr>
              <a:t>Increased with…</a:t>
            </a:r>
          </a:p>
        </p:txBody>
      </p:sp>
      <p:graphicFrame>
        <p:nvGraphicFramePr>
          <p:cNvPr id="14" name="Content Placeholder 10">
            <a:extLst>
              <a:ext uri="{FF2B5EF4-FFF2-40B4-BE49-F238E27FC236}">
                <a16:creationId xmlns:a16="http://schemas.microsoft.com/office/drawing/2014/main" id="{32A2260D-304E-5A05-EB4E-D30A872ACDDC}"/>
              </a:ext>
            </a:extLst>
          </p:cNvPr>
          <p:cNvGraphicFramePr>
            <a:graphicFrameLocks noGrp="1"/>
          </p:cNvGraphicFramePr>
          <p:nvPr>
            <p:ph sz="half" idx="2"/>
            <p:extLst>
              <p:ext uri="{D42A27DB-BD31-4B8C-83A1-F6EECF244321}">
                <p14:modId xmlns:p14="http://schemas.microsoft.com/office/powerpoint/2010/main" val="2760427784"/>
              </p:ext>
            </p:extLst>
          </p:nvPr>
        </p:nvGraphicFramePr>
        <p:xfrm>
          <a:off x="4629150" y="1370013"/>
          <a:ext cx="3886200" cy="32623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78783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15">
            <a:extLst>
              <a:ext uri="{FF2B5EF4-FFF2-40B4-BE49-F238E27FC236}">
                <a16:creationId xmlns:a16="http://schemas.microsoft.com/office/drawing/2014/main" id="{5B72C813-DC8E-156F-AF56-33756D1F16A3}"/>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20" y="10"/>
            <a:ext cx="9143980" cy="5143490"/>
          </a:xfrm>
          <a:prstGeom prst="rect">
            <a:avLst/>
          </a:prstGeom>
        </p:spPr>
      </p:pic>
      <p:sp>
        <p:nvSpPr>
          <p:cNvPr id="6" name="Title 1">
            <a:extLst>
              <a:ext uri="{FF2B5EF4-FFF2-40B4-BE49-F238E27FC236}">
                <a16:creationId xmlns:a16="http://schemas.microsoft.com/office/drawing/2014/main" id="{72D5AF2A-D838-2341-763B-2674DB74C519}"/>
              </a:ext>
            </a:extLst>
          </p:cNvPr>
          <p:cNvSpPr txBox="1">
            <a:spLocks/>
          </p:cNvSpPr>
          <p:nvPr/>
        </p:nvSpPr>
        <p:spPr>
          <a:xfrm>
            <a:off x="57160" y="73323"/>
            <a:ext cx="9143980" cy="548978"/>
          </a:xfrm>
          <a:prstGeom prst="rect">
            <a:avLst/>
          </a:prstGeom>
        </p:spPr>
        <p:txBody>
          <a:bodyPr vert="horz" lIns="68580" tIns="34290" rIns="68580" bIns="34290" rtlCol="0" anchor="t" anchorCtr="0">
            <a:normAutofit/>
          </a:bodyPr>
          <a:lstStyle>
            <a:lvl1pPr algn="l" defTabSz="685800" rtl="0" eaLnBrk="1" latinLnBrk="0" hangingPunct="1">
              <a:lnSpc>
                <a:spcPct val="90000"/>
              </a:lnSpc>
              <a:spcBef>
                <a:spcPct val="0"/>
              </a:spcBef>
              <a:buNone/>
              <a:defRPr sz="3000" b="1" i="0" kern="1200" baseline="0">
                <a:solidFill>
                  <a:srgbClr val="33862B"/>
                </a:solidFill>
                <a:latin typeface="Verdana"/>
                <a:ea typeface="+mj-ea"/>
                <a:cs typeface="Verdana"/>
              </a:defRPr>
            </a:lvl1pPr>
          </a:lstStyle>
          <a:p>
            <a:pPr algn="ctr"/>
            <a:endParaRPr lang="en-CA" dirty="0">
              <a:solidFill>
                <a:schemeClr val="tx1"/>
              </a:solidFill>
            </a:endParaRPr>
          </a:p>
        </p:txBody>
      </p:sp>
      <p:sp>
        <p:nvSpPr>
          <p:cNvPr id="4" name="Title 3">
            <a:extLst>
              <a:ext uri="{FF2B5EF4-FFF2-40B4-BE49-F238E27FC236}">
                <a16:creationId xmlns:a16="http://schemas.microsoft.com/office/drawing/2014/main" id="{06CF6750-2BD8-CE12-01DD-39279250198A}"/>
              </a:ext>
            </a:extLst>
          </p:cNvPr>
          <p:cNvSpPr>
            <a:spLocks noGrp="1"/>
          </p:cNvSpPr>
          <p:nvPr>
            <p:ph type="title"/>
          </p:nvPr>
        </p:nvSpPr>
        <p:spPr/>
        <p:txBody>
          <a:bodyPr>
            <a:normAutofit fontScale="90000"/>
          </a:bodyPr>
          <a:lstStyle/>
          <a:p>
            <a:pPr algn="ctr"/>
            <a:r>
              <a:rPr lang="en-CA" dirty="0">
                <a:solidFill>
                  <a:schemeClr val="tx1"/>
                </a:solidFill>
              </a:rPr>
              <a:t>What’s Left?</a:t>
            </a:r>
            <a:br>
              <a:rPr lang="en-CA" dirty="0">
                <a:solidFill>
                  <a:schemeClr val="tx1"/>
                </a:solidFill>
              </a:rPr>
            </a:br>
            <a:endParaRPr lang="en-CA" dirty="0"/>
          </a:p>
        </p:txBody>
      </p:sp>
      <p:graphicFrame>
        <p:nvGraphicFramePr>
          <p:cNvPr id="8" name="Content Placeholder 7">
            <a:extLst>
              <a:ext uri="{FF2B5EF4-FFF2-40B4-BE49-F238E27FC236}">
                <a16:creationId xmlns:a16="http://schemas.microsoft.com/office/drawing/2014/main" id="{F2DC33F1-75DD-8471-9972-A803C1B0414E}"/>
              </a:ext>
            </a:extLst>
          </p:cNvPr>
          <p:cNvGraphicFramePr>
            <a:graphicFrameLocks noGrp="1"/>
          </p:cNvGraphicFramePr>
          <p:nvPr>
            <p:ph idx="1"/>
            <p:extLst>
              <p:ext uri="{D42A27DB-BD31-4B8C-83A1-F6EECF244321}">
                <p14:modId xmlns:p14="http://schemas.microsoft.com/office/powerpoint/2010/main" val="1910547930"/>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49254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ople riding horses on a field&#10;&#10;Description automatically generated with medium confidence">
            <a:extLst>
              <a:ext uri="{FF2B5EF4-FFF2-40B4-BE49-F238E27FC236}">
                <a16:creationId xmlns:a16="http://schemas.microsoft.com/office/drawing/2014/main" id="{AE82C8B4-883F-7BE6-299E-6B0E59770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370" y="0"/>
            <a:ext cx="6479644" cy="5143500"/>
          </a:xfrm>
          <a:prstGeom prst="rect">
            <a:avLst/>
          </a:prstGeom>
        </p:spPr>
      </p:pic>
      <p:sp>
        <p:nvSpPr>
          <p:cNvPr id="16" name="Title 1">
            <a:extLst>
              <a:ext uri="{FF2B5EF4-FFF2-40B4-BE49-F238E27FC236}">
                <a16:creationId xmlns:a16="http://schemas.microsoft.com/office/drawing/2014/main" id="{DBE79595-146F-45A7-B9F9-F0E89467DABC}"/>
              </a:ext>
            </a:extLst>
          </p:cNvPr>
          <p:cNvSpPr txBox="1">
            <a:spLocks/>
          </p:cNvSpPr>
          <p:nvPr/>
        </p:nvSpPr>
        <p:spPr>
          <a:xfrm>
            <a:off x="598170" y="880786"/>
            <a:ext cx="8677910" cy="907374"/>
          </a:xfrm>
          <a:prstGeom prst="rect">
            <a:avLst/>
          </a:prstGeom>
        </p:spPr>
        <p:txBody>
          <a:bodyPr vert="horz" lIns="0" tIns="34290" rIns="68580" bIns="36000" rtlCol="0" anchor="b" anchorCtr="0">
            <a:normAutofit/>
          </a:bodyPr>
          <a:lstStyle>
            <a:lvl1pPr algn="l" defTabSz="685800" rtl="0" eaLnBrk="1" latinLnBrk="0" hangingPunct="1">
              <a:lnSpc>
                <a:spcPct val="90000"/>
              </a:lnSpc>
              <a:spcBef>
                <a:spcPct val="0"/>
              </a:spcBef>
              <a:buNone/>
              <a:defRPr sz="3300" b="1" i="0" kern="1200" baseline="0">
                <a:solidFill>
                  <a:srgbClr val="FFFFFF"/>
                </a:solidFill>
                <a:latin typeface="Verdana"/>
                <a:ea typeface="+mj-ea"/>
                <a:cs typeface="Verdana"/>
              </a:defRPr>
            </a:lvl1pPr>
          </a:lstStyle>
          <a:p>
            <a:r>
              <a:rPr lang="en-CA" sz="3600">
                <a:solidFill>
                  <a:schemeClr val="bg1"/>
                </a:solidFill>
              </a:rPr>
              <a:t>Thanks!</a:t>
            </a:r>
            <a:endParaRPr lang="en-CA" sz="2000" dirty="0">
              <a:solidFill>
                <a:schemeClr val="bg1"/>
              </a:solidFill>
            </a:endParaRPr>
          </a:p>
        </p:txBody>
      </p:sp>
      <p:pic>
        <p:nvPicPr>
          <p:cNvPr id="19" name="Picture 18">
            <a:extLst>
              <a:ext uri="{FF2B5EF4-FFF2-40B4-BE49-F238E27FC236}">
                <a16:creationId xmlns:a16="http://schemas.microsoft.com/office/drawing/2014/main" id="{7A32F025-4509-42A7-A785-A3866D494146}"/>
              </a:ext>
            </a:extLst>
          </p:cNvPr>
          <p:cNvPicPr>
            <a:picLocks noChangeAspect="1"/>
          </p:cNvPicPr>
          <p:nvPr/>
        </p:nvPicPr>
        <p:blipFill>
          <a:blip r:embed="rId4"/>
          <a:stretch>
            <a:fillRect/>
          </a:stretch>
        </p:blipFill>
        <p:spPr>
          <a:xfrm>
            <a:off x="259246" y="3355341"/>
            <a:ext cx="3774711" cy="1116000"/>
          </a:xfrm>
          <a:prstGeom prst="rect">
            <a:avLst/>
          </a:prstGeom>
        </p:spPr>
      </p:pic>
      <p:pic>
        <p:nvPicPr>
          <p:cNvPr id="20" name="Picture 8" descr="See the source image">
            <a:extLst>
              <a:ext uri="{FF2B5EF4-FFF2-40B4-BE49-F238E27FC236}">
                <a16:creationId xmlns:a16="http://schemas.microsoft.com/office/drawing/2014/main" id="{8101C504-B047-4683-ACAB-3FF57DF12A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490" b="15599"/>
          <a:stretch/>
        </p:blipFill>
        <p:spPr bwMode="auto">
          <a:xfrm>
            <a:off x="259246" y="1937816"/>
            <a:ext cx="3119742" cy="1116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852BE13-BDA0-4E43-B732-1D9F7B46498F}"/>
              </a:ext>
            </a:extLst>
          </p:cNvPr>
          <p:cNvSpPr txBox="1"/>
          <p:nvPr/>
        </p:nvSpPr>
        <p:spPr>
          <a:xfrm>
            <a:off x="2714370" y="4648799"/>
            <a:ext cx="4283330" cy="276999"/>
          </a:xfrm>
          <a:prstGeom prst="rect">
            <a:avLst/>
          </a:prstGeom>
          <a:noFill/>
        </p:spPr>
        <p:txBody>
          <a:bodyPr wrap="square">
            <a:spAutoFit/>
          </a:bodyPr>
          <a:lstStyle/>
          <a:p>
            <a:r>
              <a:rPr lang="en-CA" sz="1200" b="1" dirty="0">
                <a:hlinkClick r:id="rId6">
                  <a:extLst>
                    <a:ext uri="{A12FA001-AC4F-418D-AE19-62706E023703}">
                      <ahyp:hlinkClr xmlns:ahyp="http://schemas.microsoft.com/office/drawing/2018/hyperlinkcolor" val="tx"/>
                    </a:ext>
                  </a:extLst>
                </a:hlinkClick>
              </a:rPr>
              <a:t>https://zacharymilosmoore.ca/visuals/gsb_proposal_v3.pdf</a:t>
            </a:r>
            <a:r>
              <a:rPr lang="en-CA" sz="1200" b="1" dirty="0"/>
              <a:t> </a:t>
            </a:r>
          </a:p>
        </p:txBody>
      </p:sp>
      <p:sp>
        <p:nvSpPr>
          <p:cNvPr id="2" name="TextBox 1">
            <a:extLst>
              <a:ext uri="{FF2B5EF4-FFF2-40B4-BE49-F238E27FC236}">
                <a16:creationId xmlns:a16="http://schemas.microsoft.com/office/drawing/2014/main" id="{8F891846-45E8-498A-802D-B8F18054C278}"/>
              </a:ext>
            </a:extLst>
          </p:cNvPr>
          <p:cNvSpPr txBox="1"/>
          <p:nvPr/>
        </p:nvSpPr>
        <p:spPr>
          <a:xfrm>
            <a:off x="183758" y="4620997"/>
            <a:ext cx="2692403" cy="307777"/>
          </a:xfrm>
          <a:prstGeom prst="rect">
            <a:avLst/>
          </a:prstGeom>
          <a:noFill/>
        </p:spPr>
        <p:txBody>
          <a:bodyPr wrap="square" rtlCol="0">
            <a:spAutoFit/>
          </a:bodyPr>
          <a:lstStyle/>
          <a:p>
            <a:r>
              <a:rPr lang="en-CA" dirty="0"/>
              <a:t>zacharymilosmoore@gmail.com</a:t>
            </a:r>
          </a:p>
        </p:txBody>
      </p:sp>
    </p:spTree>
    <p:extLst>
      <p:ext uri="{BB962C8B-B14F-4D97-AF65-F5344CB8AC3E}">
        <p14:creationId xmlns:p14="http://schemas.microsoft.com/office/powerpoint/2010/main" val="3294920073"/>
      </p:ext>
    </p:extLst>
  </p:cSld>
  <p:clrMapOvr>
    <a:masterClrMapping/>
  </p:clrMapOvr>
</p:sld>
</file>

<file path=ppt/theme/theme1.xml><?xml version="1.0" encoding="utf-8"?>
<a:theme xmlns:a="http://schemas.openxmlformats.org/drawingml/2006/main" name="nc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 Visual Identity and Brand Standard" ma:contentTypeID="0x0101006C84DDEABA2A82449A03FD95FF44EB4704090100A480B6C46EFCA44E834666FF43B970B9" ma:contentTypeVersion="33" ma:contentTypeDescription="" ma:contentTypeScope="" ma:versionID="8c85629c36f3c4fcb84551bfc153393c">
  <xsd:schema xmlns:xsd="http://www.w3.org/2001/XMLSchema" xmlns:xs="http://www.w3.org/2001/XMLSchema" xmlns:p="http://schemas.microsoft.com/office/2006/metadata/properties" xmlns:ns1="http://schemas.microsoft.com/sharepoint/v3" xmlns:ns2="2bec4a9b-cc25-42db-811b-8c1541308260" xmlns:ns3="http://schemas.microsoft.com/sharepoint/v4" targetNamespace="http://schemas.microsoft.com/office/2006/metadata/properties" ma:root="true" ma:fieldsID="39fc0f5dd77110925d60a15828a4dc02" ns1:_="" ns2:_="" ns3:_="">
    <xsd:import namespace="http://schemas.microsoft.com/sharepoint/v3"/>
    <xsd:import namespace="2bec4a9b-cc25-42db-811b-8c1541308260"/>
    <xsd:import namespace="http://schemas.microsoft.com/sharepoint/v4"/>
    <xsd:element name="properties">
      <xsd:complexType>
        <xsd:sequence>
          <xsd:element name="documentManagement">
            <xsd:complexType>
              <xsd:all>
                <xsd:element ref="ns2:Year" minOccurs="0"/>
                <xsd:element ref="ns2:FiscalYear" minOccurs="0"/>
                <xsd:element ref="ns1:Language" minOccurs="0"/>
                <xsd:element ref="ns2:d0de4f438adf423b8d111c4437e35a53" minOccurs="0"/>
                <xsd:element ref="ns2:b7b1dcfc8b1543bd8ae53397df0dc671" minOccurs="0"/>
                <xsd:element ref="ns2:ma07fda477f142b0b6d333476d45d843" minOccurs="0"/>
                <xsd:element ref="ns2:ld08e7f4a7104e47ad059c92ae89d5d5" minOccurs="0"/>
                <xsd:element ref="ns2:ddb7fa2d9051470988b868245ee86bc9" minOccurs="0"/>
                <xsd:element ref="ns2:_dlc_DocIdPersistId" minOccurs="0"/>
                <xsd:element ref="ns2:_dlc_DocId" minOccurs="0"/>
                <xsd:element ref="ns2:_dlc_DocIdUrl" minOccurs="0"/>
                <xsd:element ref="ns2:p2f598b3a88e4157935253f845544b6b" minOccurs="0"/>
                <xsd:element ref="ns2:j69434eedb9b403b8c6582ae8a77ba25" minOccurs="0"/>
                <xsd:element ref="ns2:TaxCatchAllLabel" minOccurs="0"/>
                <xsd:element ref="ns2:g09b4d539abe4f3f9453bc0a71397acb" minOccurs="0"/>
                <xsd:element ref="ns2:TaxCatchAll" minOccurs="0"/>
                <xsd:element ref="ns2:TaxKeywordTaxHTField"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12" nillable="true" ma:displayName="Language" ma:default="English" ma:format="Dropdown" ma:internalName="Language">
      <xsd:simpleType>
        <xsd:restriction base="dms:Choice">
          <xsd:enumeration value="English"/>
          <xsd:enumeration value="French"/>
          <xsd:enumeration value="Bilingual"/>
        </xsd:restriction>
      </xsd:simpleType>
    </xsd:element>
  </xsd:schema>
  <xsd:schema xmlns:xsd="http://www.w3.org/2001/XMLSchema" xmlns:xs="http://www.w3.org/2001/XMLSchema" xmlns:dms="http://schemas.microsoft.com/office/2006/documentManagement/types" xmlns:pc="http://schemas.microsoft.com/office/infopath/2007/PartnerControls" targetNamespace="2bec4a9b-cc25-42db-811b-8c1541308260" elementFormDefault="qualified">
    <xsd:import namespace="http://schemas.microsoft.com/office/2006/documentManagement/types"/>
    <xsd:import namespace="http://schemas.microsoft.com/office/infopath/2007/PartnerControls"/>
    <xsd:element name="Year" ma:index="10" nillable="true" ma:displayName="Year" ma:default="2021" ma:description="Calendar Year" ma:format="Dropdown" ma:internalName="Year">
      <xsd:simpleType>
        <xsd:restriction base="dms:Choice">
          <xsd:enumeration value="2005"/>
          <xsd:enumeration value="2006"/>
          <xsd:enumeration value="2007"/>
          <xsd:enumeration value="2008"/>
          <xsd:enumeration value="2009"/>
          <xsd:enumeration value="2010"/>
          <xsd:enumeration value="2011"/>
          <xsd:enumeration value="2012"/>
          <xsd:enumeration value="2013"/>
          <xsd:enumeration value="2014"/>
          <xsd:enumeration value="2015"/>
          <xsd:enumeration value="2016"/>
          <xsd:enumeration value="2017"/>
          <xsd:enumeration value="2018"/>
          <xsd:enumeration value="2019"/>
          <xsd:enumeration value="2020"/>
          <xsd:enumeration value="2021"/>
          <xsd:enumeration value="2022"/>
          <xsd:enumeration value="2023"/>
          <xsd:enumeration value="2024"/>
          <xsd:enumeration value="2025"/>
          <xsd:enumeration value="2026"/>
          <xsd:enumeration value="2027"/>
          <xsd:enumeration value="2028"/>
          <xsd:enumeration value="2029"/>
          <xsd:enumeration value="2030"/>
          <xsd:enumeration value="N/A"/>
        </xsd:restriction>
      </xsd:simpleType>
    </xsd:element>
    <xsd:element name="FiscalYear" ma:index="11" nillable="true" ma:displayName="Fiscal Year" ma:default="2021-2022" ma:format="Dropdown" ma:internalName="FiscalYear">
      <xsd:simpleType>
        <xsd:restriction base="dms:Choice">
          <xsd:enumeration value="1962-1969"/>
          <xsd:enumeration value="1970-1979"/>
          <xsd:enumeration value="1980-1989"/>
          <xsd:enumeration value="1990-1991"/>
          <xsd:enumeration value="1991-1992"/>
          <xsd:enumeration value="1992-1993"/>
          <xsd:enumeration value="1993-1994"/>
          <xsd:enumeration value="1994-1995"/>
          <xsd:enumeration value="1995-1996"/>
          <xsd:enumeration value="1996-1997"/>
          <xsd:enumeration value="1997-1998"/>
          <xsd:enumeration value="1998-1999"/>
          <xsd:enumeration value="1999-2000"/>
          <xsd:enumeration value="2000-2001"/>
          <xsd:enumeration value="2001-2002"/>
          <xsd:enumeration value="2002-2003"/>
          <xsd:enumeration value="2003-2004"/>
          <xsd:enumeration value="2004-2005"/>
          <xsd:enumeration value="2005-2006"/>
          <xsd:enumeration value="2006-2007"/>
          <xsd:enumeration value="2007-2008"/>
          <xsd:enumeration value="2008-2009"/>
          <xsd:enumeration value="2009-2010"/>
          <xsd:enumeration value="2010-2011"/>
          <xsd:enumeration value="2011-2012"/>
          <xsd:enumeration value="2012-2013"/>
          <xsd:enumeration value="2013-2014"/>
          <xsd:enumeration value="2014-2015"/>
          <xsd:enumeration value="2015-2016"/>
          <xsd:enumeration value="2016-2017"/>
          <xsd:enumeration value="2017-2018"/>
          <xsd:enumeration value="2018-2019"/>
          <xsd:enumeration value="2019-2020"/>
          <xsd:enumeration value="2020-2021"/>
          <xsd:enumeration value="2021-2022"/>
          <xsd:enumeration value="2022-2023"/>
          <xsd:enumeration value="2023-2024"/>
          <xsd:enumeration value="2024-2025"/>
          <xsd:enumeration value="2025-2026"/>
          <xsd:enumeration value="2026-2027"/>
          <xsd:enumeration value="2027-2028"/>
          <xsd:enumeration value="2028-2029"/>
          <xsd:enumeration value="2029-2030"/>
          <xsd:enumeration value="N/A"/>
        </xsd:restriction>
      </xsd:simpleType>
    </xsd:element>
    <xsd:element name="d0de4f438adf423b8d111c4437e35a53" ma:index="14" nillable="true" ma:taxonomy="true" ma:internalName="d0de4f438adf423b8d111c4437e35a53" ma:taxonomyFieldName="Sub_Region" ma:displayName="Sub-Region" ma:readOnly="false" ma:default="" ma:fieldId="{d0de4f43-8adf-423b-8d11-1c4437e35a53}" ma:taxonomyMulti="true" ma:sspId="2ae8e1c4-292c-49f6-b523-16233fe6c73b" ma:termSetId="bc02f390-3c00-4bf4-bdb9-067a20333cf5" ma:anchorId="00000000-0000-0000-0000-000000000000" ma:open="false" ma:isKeyword="false">
      <xsd:complexType>
        <xsd:sequence>
          <xsd:element ref="pc:Terms" minOccurs="0" maxOccurs="1"/>
        </xsd:sequence>
      </xsd:complexType>
    </xsd:element>
    <xsd:element name="b7b1dcfc8b1543bd8ae53397df0dc671" ma:index="16" nillable="true" ma:taxonomy="true" ma:internalName="b7b1dcfc8b1543bd8ae53397df0dc671" ma:taxonomyFieldName="Unit" ma:displayName="Unit" ma:default="" ma:fieldId="{b7b1dcfc-8b15-43bd-8ae5-3397df0dc671}" ma:sspId="2ae8e1c4-292c-49f6-b523-16233fe6c73b" ma:termSetId="c233c2bd-0905-4f36-9741-ab549132f9ae" ma:anchorId="00000000-0000-0000-0000-000000000000" ma:open="false" ma:isKeyword="false">
      <xsd:complexType>
        <xsd:sequence>
          <xsd:element ref="pc:Terms" minOccurs="0" maxOccurs="1"/>
        </xsd:sequence>
      </xsd:complexType>
    </xsd:element>
    <xsd:element name="ma07fda477f142b0b6d333476d45d843" ma:index="18" nillable="true" ma:taxonomy="true" ma:internalName="ma07fda477f142b0b6d333476d45d843" ma:taxonomyFieldName="Team" ma:displayName="Team" ma:default="" ma:fieldId="{6a07fda4-77f1-42b0-b6d3-33476d45d843}" ma:sspId="2ae8e1c4-292c-49f6-b523-16233fe6c73b" ma:termSetId="39eeda86-bf9d-4c02-a172-3d0645e38f14" ma:anchorId="00000000-0000-0000-0000-000000000000" ma:open="false" ma:isKeyword="false">
      <xsd:complexType>
        <xsd:sequence>
          <xsd:element ref="pc:Terms" minOccurs="0" maxOccurs="1"/>
        </xsd:sequence>
      </xsd:complexType>
    </xsd:element>
    <xsd:element name="ld08e7f4a7104e47ad059c92ae89d5d5" ma:index="21" nillable="true" ma:taxonomy="true" ma:internalName="ld08e7f4a7104e47ad059c92ae89d5d5" ma:taxonomyFieldName="DocType" ma:displayName="Doc Type" ma:indexed="true" ma:default="" ma:fieldId="{5d08e7f4-a710-4e47-ad05-9c92ae89d5d5}" ma:sspId="2ae8e1c4-292c-49f6-b523-16233fe6c73b" ma:termSetId="4cd440c6-7384-4411-a5ae-f734108312c1" ma:anchorId="ee384384-a3b2-449f-ac48-8e044beb847c" ma:open="true" ma:isKeyword="false">
      <xsd:complexType>
        <xsd:sequence>
          <xsd:element ref="pc:Terms" minOccurs="0" maxOccurs="1"/>
        </xsd:sequence>
      </xsd:complexType>
    </xsd:element>
    <xsd:element name="ddb7fa2d9051470988b868245ee86bc9" ma:index="23" nillable="true" ma:taxonomy="true" ma:internalName="ddb7fa2d9051470988b868245ee86bc9" ma:taxonomyFieldName="Topic" ma:displayName="Topic" ma:readOnly="false" ma:default="" ma:fieldId="{ddb7fa2d-9051-4709-88b8-68245ee86bc9}" ma:sspId="2ae8e1c4-292c-49f6-b523-16233fe6c73b" ma:termSetId="0171ee49-066e-4ea9-bd99-f95043551545" ma:anchorId="ee384384-a3b2-449f-ac48-8e044beb847c" ma:open="true" ma:isKeyword="false">
      <xsd:complexType>
        <xsd:sequence>
          <xsd:element ref="pc:Terms" minOccurs="0" maxOccurs="1"/>
        </xsd:sequence>
      </xsd:complexType>
    </xsd:element>
    <xsd:element name="_dlc_DocIdPersistId" ma:index="24" nillable="true" ma:displayName="Persist ID" ma:description="Keep ID on add." ma:hidden="true" ma:internalName="_dlc_DocIdPersistId" ma:readOnly="true">
      <xsd:simpleType>
        <xsd:restriction base="dms:Boolean"/>
      </xsd:simpleType>
    </xsd:element>
    <xsd:element name="_dlc_DocId" ma:index="25" nillable="true" ma:displayName="Document ID Value" ma:description="The value of the document ID assigned to this item." ma:internalName="_dlc_DocId" ma:readOnly="true">
      <xsd:simpleType>
        <xsd:restriction base="dms:Text"/>
      </xsd:simpleType>
    </xsd:element>
    <xsd:element name="_dlc_DocIdUrl" ma:index="2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p2f598b3a88e4157935253f845544b6b" ma:index="27" nillable="true" ma:taxonomy="true" ma:internalName="p2f598b3a88e4157935253f845544b6b" ma:taxonomyFieldName="Region" ma:displayName="Region" ma:readOnly="false" ma:default="" ma:fieldId="{92f598b3-a88e-4157-9352-53f845544b6b}" ma:taxonomyMulti="true" ma:sspId="2ae8e1c4-292c-49f6-b523-16233fe6c73b" ma:termSetId="e0da8a22-992d-4b23-935e-d4853af5c874" ma:anchorId="00000000-0000-0000-0000-000000000000" ma:open="false" ma:isKeyword="false">
      <xsd:complexType>
        <xsd:sequence>
          <xsd:element ref="pc:Terms" minOccurs="0" maxOccurs="1"/>
        </xsd:sequence>
      </xsd:complexType>
    </xsd:element>
    <xsd:element name="j69434eedb9b403b8c6582ae8a77ba25" ma:index="28" ma:taxonomy="true" ma:internalName="j69434eedb9b403b8c6582ae8a77ba25" ma:taxonomyFieldName="Material_Type" ma:displayName="Material Type" ma:indexed="true" ma:default="" ma:fieldId="{369434ee-db9b-403b-8c65-82ae8a77ba25}" ma:sspId="2ae8e1c4-292c-49f6-b523-16233fe6c73b" ma:termSetId="0b565cb7-3a36-4068-ad60-2d9badcf5554" ma:anchorId="00000000-0000-0000-0000-000000000000" ma:open="true" ma:isKeyword="false">
      <xsd:complexType>
        <xsd:sequence>
          <xsd:element ref="pc:Terms" minOccurs="0" maxOccurs="1"/>
        </xsd:sequence>
      </xsd:complexType>
    </xsd:element>
    <xsd:element name="TaxCatchAllLabel" ma:index="29" nillable="true" ma:displayName="Taxonomy Catch All Column1" ma:description="" ma:hidden="true" ma:list="{2d52f9c3-d315-437f-a441-d6bcdf7af307}" ma:internalName="TaxCatchAllLabel" ma:readOnly="true" ma:showField="CatchAllDataLabel" ma:web="352e9d38-9061-4beb-93bd-16152aaa9d95">
      <xsd:complexType>
        <xsd:complexContent>
          <xsd:extension base="dms:MultiChoiceLookup">
            <xsd:sequence>
              <xsd:element name="Value" type="dms:Lookup" maxOccurs="unbounded" minOccurs="0" nillable="true"/>
            </xsd:sequence>
          </xsd:extension>
        </xsd:complexContent>
      </xsd:complexType>
    </xsd:element>
    <xsd:element name="g09b4d539abe4f3f9453bc0a71397acb" ma:index="30" nillable="true" ma:taxonomy="true" ma:internalName="g09b4d539abe4f3f9453bc0a71397acb" ma:taxonomyFieldName="Name_x0020_of_x0020_Project" ma:displayName="Name of Project" ma:default="" ma:fieldId="{009b4d53-9abe-4f3f-9453-bc0a71397acb}" ma:sspId="2ae8e1c4-292c-49f6-b523-16233fe6c73b" ma:termSetId="cc2ec6ca-c1c7-4b91-90ef-40e8595059b8" ma:anchorId="00000000-0000-0000-0000-000000000000" ma:open="true" ma:isKeyword="false">
      <xsd:complexType>
        <xsd:sequence>
          <xsd:element ref="pc:Terms" minOccurs="0" maxOccurs="1"/>
        </xsd:sequence>
      </xsd:complexType>
    </xsd:element>
    <xsd:element name="TaxCatchAll" ma:index="31" nillable="true" ma:displayName="Taxonomy Catch All Column" ma:description="" ma:hidden="true" ma:list="{2d52f9c3-d315-437f-a441-d6bcdf7af307}" ma:internalName="TaxCatchAll" ma:showField="CatchAllData" ma:web="352e9d38-9061-4beb-93bd-16152aaa9d95">
      <xsd:complexType>
        <xsd:complexContent>
          <xsd:extension base="dms:MultiChoiceLookup">
            <xsd:sequence>
              <xsd:element name="Value" type="dms:Lookup" maxOccurs="unbounded" minOccurs="0" nillable="true"/>
            </xsd:sequence>
          </xsd:extension>
        </xsd:complexContent>
      </xsd:complexType>
    </xsd:element>
    <xsd:element name="TaxKeywordTaxHTField" ma:index="32" nillable="true" ma:taxonomy="true" ma:internalName="TaxKeywordTaxHTField" ma:taxonomyFieldName="TaxKeyword" ma:displayName="Enterprise Keywords" ma:fieldId="{23f27201-bee3-471e-b2e7-b64fd8b7ca38}" ma:taxonomyMulti="true" ma:sspId="2ae8e1c4-292c-49f6-b523-16233fe6c73b"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34"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2ae8e1c4-292c-49f6-b523-16233fe6c73b" ContentTypeId="0x0101006C84DDEABA2A82449A03FD95FF44EB47040901" PreviousValue="false"/>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Receiver>
    <Name/>
    <Synchronization>Synchronous</Synchronization>
    <Type>10001</Type>
    <SequenceNumber>10000</SequenceNumber>
    <Url/>
    <Assembly>Orangutech.NCC, Version=1.0.0.0, Culture=neutral, PublicKeyToken=ea20dfce80c59d4f</Assembly>
    <Class>Orangutech.NCC.EventReceivers.UpdateFieldsFromUserProfileEventReceiver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Language xmlns="http://schemas.microsoft.com/sharepoint/v3">English</Language>
    <TaxCatchAll xmlns="2bec4a9b-cc25-42db-811b-8c1541308260">
      <Value>9993</Value>
      <Value>30</Value>
      <Value>9461</Value>
      <Value>415</Value>
      <Value>6</Value>
      <Value>10899</Value>
      <Value>663</Value>
    </TaxCatchAll>
    <p2f598b3a88e4157935253f845544b6b xmlns="2bec4a9b-cc25-42db-811b-8c1541308260">
      <Terms xmlns="http://schemas.microsoft.com/office/infopath/2007/PartnerControls">
        <TermInfo xmlns="http://schemas.microsoft.com/office/infopath/2007/PartnerControls">
          <TermName xmlns="http://schemas.microsoft.com/office/infopath/2007/PartnerControls">National</TermName>
          <TermId xmlns="http://schemas.microsoft.com/office/infopath/2007/PartnerControls">ebf86fa9-7fb6-4fb0-af3e-3c53be5db347</TermId>
        </TermInfo>
      </Terms>
    </p2f598b3a88e4157935253f845544b6b>
    <ddb7fa2d9051470988b868245ee86bc9 xmlns="2bec4a9b-cc25-42db-811b-8c1541308260">
      <Terms xmlns="http://schemas.microsoft.com/office/infopath/2007/PartnerControls"/>
    </ddb7fa2d9051470988b868245ee86bc9>
    <Year xmlns="2bec4a9b-cc25-42db-811b-8c1541308260">2021</Year>
    <j69434eedb9b403b8c6582ae8a77ba25 xmlns="2bec4a9b-cc25-42db-811b-8c1541308260">
      <Terms xmlns="http://schemas.microsoft.com/office/infopath/2007/PartnerControls">
        <TermInfo xmlns="http://schemas.microsoft.com/office/infopath/2007/PartnerControls">
          <TermName xmlns="http://schemas.microsoft.com/office/infopath/2007/PartnerControls">Presentation</TermName>
          <TermId xmlns="http://schemas.microsoft.com/office/infopath/2007/PartnerControls">ffc0662b-c447-43a2-ae95-127f3d3caa95</TermId>
        </TermInfo>
      </Terms>
    </j69434eedb9b403b8c6582ae8a77ba25>
    <ma07fda477f142b0b6d333476d45d843 xmlns="2bec4a9b-cc25-42db-811b-8c1541308260">
      <Terms xmlns="http://schemas.microsoft.com/office/infopath/2007/PartnerControls">
        <TermInfo xmlns="http://schemas.microsoft.com/office/infopath/2007/PartnerControls">
          <TermName xmlns="http://schemas.microsoft.com/office/infopath/2007/PartnerControls">Administration</TermName>
          <TermId xmlns="http://schemas.microsoft.com/office/infopath/2007/PartnerControls">27115d76-0b7d-4ebe-8da5-19faa972c610</TermId>
        </TermInfo>
      </Terms>
    </ma07fda477f142b0b6d333476d45d843>
    <g09b4d539abe4f3f9453bc0a71397acb xmlns="2bec4a9b-cc25-42db-811b-8c1541308260">
      <Terms xmlns="http://schemas.microsoft.com/office/infopath/2007/PartnerControls"/>
    </g09b4d539abe4f3f9453bc0a71397acb>
    <ld08e7f4a7104e47ad059c92ae89d5d5 xmlns="2bec4a9b-cc25-42db-811b-8c1541308260">
      <Terms xmlns="http://schemas.microsoft.com/office/infopath/2007/PartnerControls">
        <TermInfo xmlns="http://schemas.microsoft.com/office/infopath/2007/PartnerControls">
          <TermName xmlns="http://schemas.microsoft.com/office/infopath/2007/PartnerControls">Editable Creative</TermName>
          <TermId xmlns="http://schemas.microsoft.com/office/infopath/2007/PartnerControls">b1913d45-d106-4ac8-acb5-467af8c20c9a</TermId>
        </TermInfo>
      </Terms>
    </ld08e7f4a7104e47ad059c92ae89d5d5>
    <b7b1dcfc8b1543bd8ae53397df0dc671 xmlns="2bec4a9b-cc25-42db-811b-8c1541308260">
      <Terms xmlns="http://schemas.microsoft.com/office/infopath/2007/PartnerControls">
        <TermInfo xmlns="http://schemas.microsoft.com/office/infopath/2007/PartnerControls">
          <TermName xmlns="http://schemas.microsoft.com/office/infopath/2007/PartnerControls">Marketing and Development</TermName>
          <TermId xmlns="http://schemas.microsoft.com/office/infopath/2007/PartnerControls">159612ad-a4fd-41dc-8583-acc3e1c2d74d</TermId>
        </TermInfo>
      </Terms>
    </b7b1dcfc8b1543bd8ae53397df0dc671>
    <d0de4f438adf423b8d111c4437e35a53 xmlns="2bec4a9b-cc25-42db-811b-8c1541308260">
      <Terms xmlns="http://schemas.microsoft.com/office/infopath/2007/PartnerControls"/>
    </d0de4f438adf423b8d111c4437e35a53>
    <TaxKeywordTaxHTField xmlns="2bec4a9b-cc25-42db-811b-8c1541308260">
      <Terms xmlns="http://schemas.microsoft.com/office/infopath/2007/PartnerControls">
        <TermInfo xmlns="http://schemas.microsoft.com/office/infopath/2007/PartnerControls">
          <TermName xmlns="http://schemas.microsoft.com/office/infopath/2007/PartnerControls">Presentation</TermName>
          <TermId xmlns="http://schemas.microsoft.com/office/infopath/2007/PartnerControls">ffc0662b-c447-43a2-ae95-127f3d3caa95</TermId>
        </TermInfo>
        <TermInfo xmlns="http://schemas.microsoft.com/office/infopath/2007/PartnerControls">
          <TermName xmlns="http://schemas.microsoft.com/office/infopath/2007/PartnerControls">16:9</TermName>
          <TermId xmlns="http://schemas.microsoft.com/office/infopath/2007/PartnerControls">e9e48ad5-443f-47a2-8940-f35233c72c00</TermId>
        </TermInfo>
      </Terms>
    </TaxKeywordTaxHTField>
    <FiscalYear xmlns="2bec4a9b-cc25-42db-811b-8c1541308260">2020-2021</FiscalYear>
    <_dlc_DocId xmlns="2bec4a9b-cc25-42db-811b-8c1541308260">COLL-1941601530-77</_dlc_DocId>
    <_dlc_DocIdUrl xmlns="2bec4a9b-cc25-42db-811b-8c1541308260">
      <Url>https://daisy.itncc.org/CollaborationSites/PublicationsMarketing/_layouts/15/DocIdRedir.aspx?ID=COLL-1941601530-77</Url>
      <Description>COLL-1941601530-77</Description>
    </_dlc_DocIdUrl>
    <IconOverlay xmlns="http://schemas.microsoft.com/sharepoint/v4" xsi:nil="true"/>
  </documentManagement>
</p:properties>
</file>

<file path=customXml/itemProps1.xml><?xml version="1.0" encoding="utf-8"?>
<ds:datastoreItem xmlns:ds="http://schemas.openxmlformats.org/officeDocument/2006/customXml" ds:itemID="{34631A20-E545-4026-8A83-4C8BCBE2E4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bec4a9b-cc25-42db-811b-8c1541308260"/>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070A85-BE5F-4ECE-B1F6-8D04067ED971}">
  <ds:schemaRefs>
    <ds:schemaRef ds:uri="http://schemas.microsoft.com/sharepoint/v3/contenttype/forms"/>
  </ds:schemaRefs>
</ds:datastoreItem>
</file>

<file path=customXml/itemProps3.xml><?xml version="1.0" encoding="utf-8"?>
<ds:datastoreItem xmlns:ds="http://schemas.openxmlformats.org/officeDocument/2006/customXml" ds:itemID="{204BB61B-CCEB-4385-9A81-CA5FC9EDE76C}">
  <ds:schemaRefs>
    <ds:schemaRef ds:uri="Microsoft.SharePoint.Taxonomy.ContentTypeSync"/>
  </ds:schemaRefs>
</ds:datastoreItem>
</file>

<file path=customXml/itemProps4.xml><?xml version="1.0" encoding="utf-8"?>
<ds:datastoreItem xmlns:ds="http://schemas.openxmlformats.org/officeDocument/2006/customXml" ds:itemID="{04A98EAE-A327-45A4-BAEC-1A62E070CDDD}">
  <ds:schemaRefs>
    <ds:schemaRef ds:uri="http://schemas.microsoft.com/sharepoint/events"/>
  </ds:schemaRefs>
</ds:datastoreItem>
</file>

<file path=customXml/itemProps5.xml><?xml version="1.0" encoding="utf-8"?>
<ds:datastoreItem xmlns:ds="http://schemas.openxmlformats.org/officeDocument/2006/customXml" ds:itemID="{9C876B4E-9239-4840-BF5E-B55D728E076B}">
  <ds:schemaRefs>
    <ds:schemaRef ds:uri="http://schemas.microsoft.com/office/2006/metadata/properties"/>
    <ds:schemaRef ds:uri="http://schemas.microsoft.com/office/infopath/2007/PartnerControls"/>
    <ds:schemaRef ds:uri="http://schemas.microsoft.com/sharepoint/v3"/>
    <ds:schemaRef ds:uri="2bec4a9b-cc25-42db-811b-8c1541308260"/>
    <ds:schemaRef ds:uri="http://schemas.microsoft.com/sharepoint/v4"/>
  </ds:schemaRefs>
</ds:datastoreItem>
</file>

<file path=docProps/app.xml><?xml version="1.0" encoding="utf-8"?>
<Properties xmlns="http://schemas.openxmlformats.org/officeDocument/2006/extended-properties" xmlns:vt="http://schemas.openxmlformats.org/officeDocument/2006/docPropsVTypes">
  <Template>ncc.thmx</Template>
  <TotalTime>15020</TotalTime>
  <Words>1083</Words>
  <Application>Microsoft Office PowerPoint</Application>
  <PresentationFormat>On-screen Show (16:9)</PresentationFormat>
  <Paragraphs>84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Verdana</vt:lpstr>
      <vt:lpstr>ncc</vt:lpstr>
      <vt:lpstr>Grassland Birds in the Foothills Parkland</vt:lpstr>
      <vt:lpstr>Birds Are Declining, Especially in Grasslands</vt:lpstr>
      <vt:lpstr>What Influences Bird Communities? </vt:lpstr>
      <vt:lpstr>Study Region: Waterton Foothills Parkland</vt:lpstr>
      <vt:lpstr>Why study grassland birds here?</vt:lpstr>
      <vt:lpstr>PowerPoint Presentation</vt:lpstr>
      <vt:lpstr>PowerPoint Presentation</vt:lpstr>
      <vt:lpstr>What’s Left? </vt:lpstr>
      <vt:lpstr>PowerPoint Presentation</vt:lpstr>
      <vt:lpstr>How does habitat fragmentation affect grassland bird communities?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NCC Powerpoint Template - Bilingual</dc:title>
  <dc:creator>Nila Sivatheesan</dc:creator>
  <cp:keywords>16:9; Presentation</cp:keywords>
  <cp:lastModifiedBy>Zachary Moore</cp:lastModifiedBy>
  <cp:revision>45</cp:revision>
  <dcterms:created xsi:type="dcterms:W3CDTF">2019-09-11T15:23:30Z</dcterms:created>
  <dcterms:modified xsi:type="dcterms:W3CDTF">2023-04-14T13:55:44Z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0x0101006C84DDEABA2A82449A03FD95FF44EB4704090100A480B6C46EFCA44E834666FF43B970B9</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130c6484-4b97-49e9-b2ab-72ebc51ba39b</vt:lpwstr>
  </property>
  <property fmtid="{D5CDD505-2E9C-101B-9397-08002B2CF9AE}" pid="6" name="Region">
    <vt:lpwstr>6;#National|ebf86fa9-7fb6-4fb0-af3e-3c53be5db347</vt:lpwstr>
  </property>
  <property fmtid="{D5CDD505-2E9C-101B-9397-08002B2CF9AE}" pid="7" name="Unit">
    <vt:lpwstr>30;#Marketing and Development|159612ad-a4fd-41dc-8583-acc3e1c2d74d</vt:lpwstr>
  </property>
  <property fmtid="{D5CDD505-2E9C-101B-9397-08002B2CF9AE}" pid="8" name="TaxKeyword">
    <vt:lpwstr>663;#Presentation|ffc0662b-c447-43a2-ae95-127f3d3caa95;#10899;#16:9|e9e48ad5-443f-47a2-8940-f35233c72c00</vt:lpwstr>
  </property>
  <property fmtid="{D5CDD505-2E9C-101B-9397-08002B2CF9AE}" pid="9" name="Topic">
    <vt:lpwstr/>
  </property>
  <property fmtid="{D5CDD505-2E9C-101B-9397-08002B2CF9AE}" pid="10" name="Team">
    <vt:lpwstr>415;#Administration|27115d76-0b7d-4ebe-8da5-19faa972c610</vt:lpwstr>
  </property>
  <property fmtid="{D5CDD505-2E9C-101B-9397-08002B2CF9AE}" pid="11" name="Material_Type">
    <vt:lpwstr>9461;#Presentation|ffc0662b-c447-43a2-ae95-127f3d3caa95</vt:lpwstr>
  </property>
  <property fmtid="{D5CDD505-2E9C-101B-9397-08002B2CF9AE}" pid="12" name="Name of Project">
    <vt:lpwstr/>
  </property>
  <property fmtid="{D5CDD505-2E9C-101B-9397-08002B2CF9AE}" pid="13" name="Sub_Region">
    <vt:lpwstr/>
  </property>
  <property fmtid="{D5CDD505-2E9C-101B-9397-08002B2CF9AE}" pid="14" name="DocType">
    <vt:lpwstr>9993;#Editable Creative|b1913d45-d106-4ac8-acb5-467af8c20c9a</vt:lpwstr>
  </property>
</Properties>
</file>